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8" r:id="rId5"/>
    <p:sldId id="260" r:id="rId6"/>
    <p:sldId id="261" r:id="rId7"/>
    <p:sldId id="262" r:id="rId8"/>
    <p:sldId id="263" r:id="rId9"/>
    <p:sldId id="265" r:id="rId10"/>
    <p:sldId id="264" r:id="rId11"/>
  </p:sldIdLst>
  <p:sldSz cx="9144000" cy="5143500"/>
  <p:notesSz cx="6858000" cy="9144000"/>
  <p:embeddedFontLst>
    <p:embeddedFont>
      <p:font typeface="Besley"/>
      <p:regular r:id="rId15"/>
    </p:embeddedFont>
    <p:embeddedFont>
      <p:font typeface="Assistant"/>
      <p:regular r:id="rId16"/>
    </p:embeddedFont>
    <p:embeddedFont>
      <p:font typeface="PT Sans" panose="020B0503020203020204"/>
      <p:regular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font" Target="fonts/font3.fntdata"/><Relationship Id="rId16" Type="http://schemas.openxmlformats.org/officeDocument/2006/relationships/font" Target="fonts/font2.fntdata"/><Relationship Id="rId15" Type="http://schemas.openxmlformats.org/officeDocument/2006/relationships/font" Target="fonts/font1.fntdata"/><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9" name="Shape 199"/>
        <p:cNvGrpSpPr/>
        <p:nvPr/>
      </p:nvGrpSpPr>
      <p:grpSpPr>
        <a:xfrm>
          <a:off x="0" y="0"/>
          <a:ext cx="0" cy="0"/>
          <a:chOff x="0" y="0"/>
          <a:chExt cx="0" cy="0"/>
        </a:xfrm>
      </p:grpSpPr>
      <p:sp>
        <p:nvSpPr>
          <p:cNvPr id="200" name="Google Shape;200;g4dfce81f19_0_4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4dfce81f19_0_4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5" name="Shape 215"/>
        <p:cNvGrpSpPr/>
        <p:nvPr/>
      </p:nvGrpSpPr>
      <p:grpSpPr>
        <a:xfrm>
          <a:off x="0" y="0"/>
          <a:ext cx="0" cy="0"/>
          <a:chOff x="0" y="0"/>
          <a:chExt cx="0" cy="0"/>
        </a:xfrm>
      </p:grpSpPr>
      <p:sp>
        <p:nvSpPr>
          <p:cNvPr id="216" name="Google Shape;216;gd431007ba2_0_2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d431007ba2_0_2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endParaRPr sz="1200" i="1">
              <a:solidFill>
                <a:srgbClr val="595959"/>
              </a:solidFill>
              <a:latin typeface="Anaheim" panose="02000503000000000000"/>
              <a:ea typeface="Anaheim" panose="02000503000000000000"/>
              <a:cs typeface="Anaheim" panose="02000503000000000000"/>
              <a:sym typeface="Anaheim" panose="02000503000000000000"/>
            </a:endParaRPr>
          </a:p>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7" name="Shape 237"/>
        <p:cNvGrpSpPr/>
        <p:nvPr/>
      </p:nvGrpSpPr>
      <p:grpSpPr>
        <a:xfrm>
          <a:off x="0" y="0"/>
          <a:ext cx="0" cy="0"/>
          <a:chOff x="0" y="0"/>
          <a:chExt cx="0" cy="0"/>
        </a:xfrm>
      </p:grpSpPr>
      <p:sp>
        <p:nvSpPr>
          <p:cNvPr id="238" name="Google Shape;238;g54dda1946d_6_3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54dda1946d_6_3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4" name="Shape 244"/>
        <p:cNvGrpSpPr/>
        <p:nvPr/>
      </p:nvGrpSpPr>
      <p:grpSpPr>
        <a:xfrm>
          <a:off x="0" y="0"/>
          <a:ext cx="0" cy="0"/>
          <a:chOff x="0" y="0"/>
          <a:chExt cx="0" cy="0"/>
        </a:xfrm>
      </p:grpSpPr>
      <p:sp>
        <p:nvSpPr>
          <p:cNvPr id="245" name="Google Shape;245;g54dda1946d_6_33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54dda1946d_6_33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8" name="Shape 258"/>
        <p:cNvGrpSpPr/>
        <p:nvPr/>
      </p:nvGrpSpPr>
      <p:grpSpPr>
        <a:xfrm>
          <a:off x="0" y="0"/>
          <a:ext cx="0" cy="0"/>
          <a:chOff x="0" y="0"/>
          <a:chExt cx="0" cy="0"/>
        </a:xfrm>
      </p:grpSpPr>
      <p:sp>
        <p:nvSpPr>
          <p:cNvPr id="259" name="Google Shape;259;g184d99d1a72_0_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184d99d1a72_0_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6" name="Shape 276"/>
        <p:cNvGrpSpPr/>
        <p:nvPr/>
      </p:nvGrpSpPr>
      <p:grpSpPr>
        <a:xfrm>
          <a:off x="0" y="0"/>
          <a:ext cx="0" cy="0"/>
          <a:chOff x="0" y="0"/>
          <a:chExt cx="0" cy="0"/>
        </a:xfrm>
      </p:grpSpPr>
      <p:sp>
        <p:nvSpPr>
          <p:cNvPr id="277" name="Google Shape;277;g184d99d1a72_0_5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184d99d1a72_0_5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1" name="Shape 341"/>
        <p:cNvGrpSpPr/>
        <p:nvPr/>
      </p:nvGrpSpPr>
      <p:grpSpPr>
        <a:xfrm>
          <a:off x="0" y="0"/>
          <a:ext cx="0" cy="0"/>
          <a:chOff x="0" y="0"/>
          <a:chExt cx="0" cy="0"/>
        </a:xfrm>
      </p:grpSpPr>
      <p:sp>
        <p:nvSpPr>
          <p:cNvPr id="342" name="Google Shape;342;g18680c38407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18680c38407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4" name="Shape 324"/>
        <p:cNvGrpSpPr/>
        <p:nvPr/>
      </p:nvGrpSpPr>
      <p:grpSpPr>
        <a:xfrm>
          <a:off x="0" y="0"/>
          <a:ext cx="0" cy="0"/>
          <a:chOff x="0" y="0"/>
          <a:chExt cx="0" cy="0"/>
        </a:xfrm>
      </p:grpSpPr>
      <p:sp>
        <p:nvSpPr>
          <p:cNvPr id="325" name="Google Shape;325;g184d99d1a72_0_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184d99d1a72_0_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6" Type="http://schemas.openxmlformats.org/officeDocument/2006/relationships/hyperlink" Target="http://bit.ly/2TtBDfr" TargetMode="External"/><Relationship Id="rId5" Type="http://schemas.openxmlformats.org/officeDocument/2006/relationships/hyperlink" Target="http://bit.ly/2TyoMsr" TargetMode="External"/><Relationship Id="rId4" Type="http://schemas.openxmlformats.org/officeDocument/2006/relationships/hyperlink" Target="https://bit.ly/3A1uf1Q" TargetMode="External"/><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pic>
        <p:nvPicPr>
          <p:cNvPr id="10" name="Google Shape;10;p2"/>
          <p:cNvPicPr preferRelativeResize="0"/>
          <p:nvPr/>
        </p:nvPicPr>
        <p:blipFill>
          <a:blip r:embed="rId2">
            <a:alphaModFix amt="39000"/>
          </a:blip>
          <a:stretch>
            <a:fillRect/>
          </a:stretch>
        </p:blipFill>
        <p:spPr>
          <a:xfrm>
            <a:off x="0" y="6858"/>
            <a:ext cx="9144000" cy="5129784"/>
          </a:xfrm>
          <a:prstGeom prst="rect">
            <a:avLst/>
          </a:prstGeom>
          <a:noFill/>
          <a:ln>
            <a:noFill/>
          </a:ln>
        </p:spPr>
      </p:pic>
      <p:sp>
        <p:nvSpPr>
          <p:cNvPr id="11" name="Google Shape;11;p2"/>
          <p:cNvSpPr/>
          <p:nvPr/>
        </p:nvSpPr>
        <p:spPr>
          <a:xfrm>
            <a:off x="90750" y="93725"/>
            <a:ext cx="8962479" cy="4956057"/>
          </a:xfrm>
          <a:custGeom>
            <a:avLst/>
            <a:gdLst/>
            <a:ahLst/>
            <a:cxnLst/>
            <a:rect l="l" t="t" r="r" b="b"/>
            <a:pathLst>
              <a:path w="11600" h="6337" extrusionOk="0">
                <a:moveTo>
                  <a:pt x="11592" y="1313"/>
                </a:moveTo>
                <a:cubicBezTo>
                  <a:pt x="11588" y="895"/>
                  <a:pt x="11577" y="477"/>
                  <a:pt x="11562" y="59"/>
                </a:cubicBezTo>
                <a:cubicBezTo>
                  <a:pt x="11562" y="57"/>
                  <a:pt x="11561" y="55"/>
                  <a:pt x="11559" y="55"/>
                </a:cubicBezTo>
                <a:cubicBezTo>
                  <a:pt x="11546" y="51"/>
                  <a:pt x="11533" y="49"/>
                  <a:pt x="11520" y="46"/>
                </a:cubicBezTo>
                <a:cubicBezTo>
                  <a:pt x="11520" y="46"/>
                  <a:pt x="11519" y="46"/>
                  <a:pt x="11518" y="46"/>
                </a:cubicBezTo>
                <a:cubicBezTo>
                  <a:pt x="11460" y="37"/>
                  <a:pt x="11401" y="40"/>
                  <a:pt x="11341" y="39"/>
                </a:cubicBezTo>
                <a:cubicBezTo>
                  <a:pt x="11255" y="38"/>
                  <a:pt x="11168" y="37"/>
                  <a:pt x="11082" y="36"/>
                </a:cubicBezTo>
                <a:cubicBezTo>
                  <a:pt x="10914" y="35"/>
                  <a:pt x="10745" y="33"/>
                  <a:pt x="10577" y="31"/>
                </a:cubicBezTo>
                <a:cubicBezTo>
                  <a:pt x="10266" y="27"/>
                  <a:pt x="9956" y="24"/>
                  <a:pt x="9645" y="20"/>
                </a:cubicBezTo>
                <a:cubicBezTo>
                  <a:pt x="9057" y="14"/>
                  <a:pt x="8469" y="9"/>
                  <a:pt x="7881" y="5"/>
                </a:cubicBezTo>
                <a:cubicBezTo>
                  <a:pt x="7250" y="1"/>
                  <a:pt x="6619" y="0"/>
                  <a:pt x="5989" y="0"/>
                </a:cubicBezTo>
                <a:cubicBezTo>
                  <a:pt x="5204" y="0"/>
                  <a:pt x="4419" y="3"/>
                  <a:pt x="3635" y="8"/>
                </a:cubicBezTo>
                <a:cubicBezTo>
                  <a:pt x="2585" y="13"/>
                  <a:pt x="1534" y="22"/>
                  <a:pt x="484" y="31"/>
                </a:cubicBezTo>
                <a:cubicBezTo>
                  <a:pt x="334" y="32"/>
                  <a:pt x="183" y="34"/>
                  <a:pt x="32" y="35"/>
                </a:cubicBezTo>
                <a:cubicBezTo>
                  <a:pt x="30" y="35"/>
                  <a:pt x="28" y="37"/>
                  <a:pt x="28" y="39"/>
                </a:cubicBezTo>
                <a:cubicBezTo>
                  <a:pt x="29" y="967"/>
                  <a:pt x="23" y="1895"/>
                  <a:pt x="13" y="2823"/>
                </a:cubicBezTo>
                <a:cubicBezTo>
                  <a:pt x="6" y="3481"/>
                  <a:pt x="0" y="4139"/>
                  <a:pt x="5" y="4798"/>
                </a:cubicBezTo>
                <a:cubicBezTo>
                  <a:pt x="9" y="5289"/>
                  <a:pt x="18" y="5780"/>
                  <a:pt x="28" y="6271"/>
                </a:cubicBezTo>
                <a:cubicBezTo>
                  <a:pt x="29" y="6276"/>
                  <a:pt x="37" y="6276"/>
                  <a:pt x="36" y="6271"/>
                </a:cubicBezTo>
                <a:cubicBezTo>
                  <a:pt x="36" y="6260"/>
                  <a:pt x="36" y="6249"/>
                  <a:pt x="36" y="6237"/>
                </a:cubicBezTo>
                <a:cubicBezTo>
                  <a:pt x="47" y="6237"/>
                  <a:pt x="58" y="6238"/>
                  <a:pt x="69" y="6238"/>
                </a:cubicBezTo>
                <a:cubicBezTo>
                  <a:pt x="69" y="6252"/>
                  <a:pt x="69" y="6266"/>
                  <a:pt x="69" y="6280"/>
                </a:cubicBezTo>
                <a:cubicBezTo>
                  <a:pt x="64" y="6281"/>
                  <a:pt x="58" y="6281"/>
                  <a:pt x="53" y="6281"/>
                </a:cubicBezTo>
                <a:cubicBezTo>
                  <a:pt x="48" y="6281"/>
                  <a:pt x="48" y="6289"/>
                  <a:pt x="53" y="6289"/>
                </a:cubicBezTo>
                <a:cubicBezTo>
                  <a:pt x="858" y="6284"/>
                  <a:pt x="1663" y="6284"/>
                  <a:pt x="2468" y="6289"/>
                </a:cubicBezTo>
                <a:cubicBezTo>
                  <a:pt x="3071" y="6293"/>
                  <a:pt x="3673" y="6301"/>
                  <a:pt x="4276" y="6310"/>
                </a:cubicBezTo>
                <a:cubicBezTo>
                  <a:pt x="4842" y="6318"/>
                  <a:pt x="5407" y="6326"/>
                  <a:pt x="5973" y="6330"/>
                </a:cubicBezTo>
                <a:cubicBezTo>
                  <a:pt x="6677" y="6336"/>
                  <a:pt x="7381" y="6337"/>
                  <a:pt x="8085" y="6334"/>
                </a:cubicBezTo>
                <a:cubicBezTo>
                  <a:pt x="9093" y="6330"/>
                  <a:pt x="10100" y="6318"/>
                  <a:pt x="11108" y="6302"/>
                </a:cubicBezTo>
                <a:cubicBezTo>
                  <a:pt x="11258" y="6300"/>
                  <a:pt x="11408" y="6297"/>
                  <a:pt x="11558" y="6295"/>
                </a:cubicBezTo>
                <a:cubicBezTo>
                  <a:pt x="11560" y="6295"/>
                  <a:pt x="11562" y="6293"/>
                  <a:pt x="11562" y="6291"/>
                </a:cubicBezTo>
                <a:cubicBezTo>
                  <a:pt x="11559" y="5282"/>
                  <a:pt x="11566" y="4273"/>
                  <a:pt x="11580" y="3264"/>
                </a:cubicBezTo>
                <a:cubicBezTo>
                  <a:pt x="11589" y="2614"/>
                  <a:pt x="11600" y="1963"/>
                  <a:pt x="11592" y="1313"/>
                </a:cubicBezTo>
                <a:close/>
                <a:moveTo>
                  <a:pt x="11554" y="73"/>
                </a:moveTo>
                <a:cubicBezTo>
                  <a:pt x="11556" y="77"/>
                  <a:pt x="11557" y="82"/>
                  <a:pt x="11557" y="87"/>
                </a:cubicBezTo>
                <a:cubicBezTo>
                  <a:pt x="11545" y="87"/>
                  <a:pt x="11533" y="87"/>
                  <a:pt x="11521" y="87"/>
                </a:cubicBezTo>
                <a:cubicBezTo>
                  <a:pt x="11521" y="76"/>
                  <a:pt x="11521" y="64"/>
                  <a:pt x="11521" y="53"/>
                </a:cubicBezTo>
                <a:cubicBezTo>
                  <a:pt x="11523" y="54"/>
                  <a:pt x="11525" y="54"/>
                  <a:pt x="11528" y="54"/>
                </a:cubicBezTo>
                <a:cubicBezTo>
                  <a:pt x="11546" y="59"/>
                  <a:pt x="11549" y="58"/>
                  <a:pt x="11554" y="73"/>
                </a:cubicBezTo>
                <a:close/>
                <a:moveTo>
                  <a:pt x="215" y="41"/>
                </a:moveTo>
                <a:cubicBezTo>
                  <a:pt x="275" y="41"/>
                  <a:pt x="335" y="40"/>
                  <a:pt x="395" y="40"/>
                </a:cubicBezTo>
                <a:cubicBezTo>
                  <a:pt x="838" y="36"/>
                  <a:pt x="1281" y="32"/>
                  <a:pt x="1723" y="29"/>
                </a:cubicBezTo>
                <a:cubicBezTo>
                  <a:pt x="2465" y="23"/>
                  <a:pt x="3206" y="18"/>
                  <a:pt x="3948" y="14"/>
                </a:cubicBezTo>
                <a:cubicBezTo>
                  <a:pt x="4543" y="11"/>
                  <a:pt x="5139" y="9"/>
                  <a:pt x="5735" y="8"/>
                </a:cubicBezTo>
                <a:cubicBezTo>
                  <a:pt x="6233" y="8"/>
                  <a:pt x="6732" y="8"/>
                  <a:pt x="7231" y="10"/>
                </a:cubicBezTo>
                <a:cubicBezTo>
                  <a:pt x="7681" y="12"/>
                  <a:pt x="8132" y="15"/>
                  <a:pt x="8583" y="18"/>
                </a:cubicBezTo>
                <a:cubicBezTo>
                  <a:pt x="9033" y="22"/>
                  <a:pt x="9483" y="27"/>
                  <a:pt x="9933" y="31"/>
                </a:cubicBezTo>
                <a:cubicBezTo>
                  <a:pt x="10437" y="37"/>
                  <a:pt x="10941" y="43"/>
                  <a:pt x="11445" y="49"/>
                </a:cubicBezTo>
                <a:cubicBezTo>
                  <a:pt x="11469" y="49"/>
                  <a:pt x="11493" y="48"/>
                  <a:pt x="11517" y="52"/>
                </a:cubicBezTo>
                <a:cubicBezTo>
                  <a:pt x="11517" y="64"/>
                  <a:pt x="11517" y="75"/>
                  <a:pt x="11517" y="87"/>
                </a:cubicBezTo>
                <a:cubicBezTo>
                  <a:pt x="10501" y="84"/>
                  <a:pt x="9485" y="81"/>
                  <a:pt x="8470" y="80"/>
                </a:cubicBezTo>
                <a:cubicBezTo>
                  <a:pt x="7687" y="79"/>
                  <a:pt x="6904" y="79"/>
                  <a:pt x="6120" y="79"/>
                </a:cubicBezTo>
                <a:cubicBezTo>
                  <a:pt x="5474" y="79"/>
                  <a:pt x="4828" y="80"/>
                  <a:pt x="4182" y="81"/>
                </a:cubicBezTo>
                <a:cubicBezTo>
                  <a:pt x="3572" y="82"/>
                  <a:pt x="2962" y="83"/>
                  <a:pt x="2352" y="83"/>
                </a:cubicBezTo>
                <a:cubicBezTo>
                  <a:pt x="1672" y="83"/>
                  <a:pt x="992" y="83"/>
                  <a:pt x="313" y="82"/>
                </a:cubicBezTo>
                <a:cubicBezTo>
                  <a:pt x="233" y="82"/>
                  <a:pt x="153" y="82"/>
                  <a:pt x="73" y="82"/>
                </a:cubicBezTo>
                <a:cubicBezTo>
                  <a:pt x="73" y="68"/>
                  <a:pt x="73" y="54"/>
                  <a:pt x="73" y="41"/>
                </a:cubicBezTo>
                <a:cubicBezTo>
                  <a:pt x="73" y="41"/>
                  <a:pt x="73" y="41"/>
                  <a:pt x="73" y="40"/>
                </a:cubicBezTo>
                <a:cubicBezTo>
                  <a:pt x="115" y="32"/>
                  <a:pt x="186" y="42"/>
                  <a:pt x="215" y="41"/>
                </a:cubicBezTo>
                <a:close/>
                <a:moveTo>
                  <a:pt x="11516" y="2208"/>
                </a:moveTo>
                <a:cubicBezTo>
                  <a:pt x="11517" y="2561"/>
                  <a:pt x="11518" y="2915"/>
                  <a:pt x="11519" y="3269"/>
                </a:cubicBezTo>
                <a:cubicBezTo>
                  <a:pt x="11520" y="3684"/>
                  <a:pt x="11520" y="4099"/>
                  <a:pt x="11520" y="4514"/>
                </a:cubicBezTo>
                <a:cubicBezTo>
                  <a:pt x="11520" y="5030"/>
                  <a:pt x="11519" y="5547"/>
                  <a:pt x="11518" y="6063"/>
                </a:cubicBezTo>
                <a:cubicBezTo>
                  <a:pt x="11517" y="6122"/>
                  <a:pt x="11517" y="6180"/>
                  <a:pt x="11517" y="6239"/>
                </a:cubicBezTo>
                <a:cubicBezTo>
                  <a:pt x="10501" y="6236"/>
                  <a:pt x="9485" y="6233"/>
                  <a:pt x="8470" y="6232"/>
                </a:cubicBezTo>
                <a:cubicBezTo>
                  <a:pt x="7687" y="6231"/>
                  <a:pt x="6904" y="6231"/>
                  <a:pt x="6120" y="6231"/>
                </a:cubicBezTo>
                <a:cubicBezTo>
                  <a:pt x="5474" y="6231"/>
                  <a:pt x="4828" y="6232"/>
                  <a:pt x="4182" y="6233"/>
                </a:cubicBezTo>
                <a:cubicBezTo>
                  <a:pt x="3572" y="6234"/>
                  <a:pt x="2962" y="6235"/>
                  <a:pt x="2352" y="6235"/>
                </a:cubicBezTo>
                <a:cubicBezTo>
                  <a:pt x="1672" y="6235"/>
                  <a:pt x="992" y="6235"/>
                  <a:pt x="313" y="6234"/>
                </a:cubicBezTo>
                <a:cubicBezTo>
                  <a:pt x="233" y="6234"/>
                  <a:pt x="153" y="6234"/>
                  <a:pt x="73" y="6234"/>
                </a:cubicBezTo>
                <a:cubicBezTo>
                  <a:pt x="75" y="5716"/>
                  <a:pt x="76" y="5198"/>
                  <a:pt x="76" y="4680"/>
                </a:cubicBezTo>
                <a:cubicBezTo>
                  <a:pt x="76" y="4255"/>
                  <a:pt x="76" y="3831"/>
                  <a:pt x="75" y="3407"/>
                </a:cubicBezTo>
                <a:cubicBezTo>
                  <a:pt x="75" y="3048"/>
                  <a:pt x="74" y="2689"/>
                  <a:pt x="73" y="2330"/>
                </a:cubicBezTo>
                <a:cubicBezTo>
                  <a:pt x="72" y="1986"/>
                  <a:pt x="71" y="1643"/>
                  <a:pt x="71" y="1299"/>
                </a:cubicBezTo>
                <a:cubicBezTo>
                  <a:pt x="71" y="930"/>
                  <a:pt x="71" y="561"/>
                  <a:pt x="72" y="191"/>
                </a:cubicBezTo>
                <a:cubicBezTo>
                  <a:pt x="73" y="156"/>
                  <a:pt x="73" y="121"/>
                  <a:pt x="73" y="86"/>
                </a:cubicBezTo>
                <a:cubicBezTo>
                  <a:pt x="757" y="87"/>
                  <a:pt x="1440" y="87"/>
                  <a:pt x="2124" y="87"/>
                </a:cubicBezTo>
                <a:cubicBezTo>
                  <a:pt x="2737" y="87"/>
                  <a:pt x="3350" y="86"/>
                  <a:pt x="3963" y="85"/>
                </a:cubicBezTo>
                <a:cubicBezTo>
                  <a:pt x="4599" y="84"/>
                  <a:pt x="5236" y="84"/>
                  <a:pt x="5872" y="83"/>
                </a:cubicBezTo>
                <a:cubicBezTo>
                  <a:pt x="6633" y="83"/>
                  <a:pt x="7394" y="83"/>
                  <a:pt x="8155" y="84"/>
                </a:cubicBezTo>
                <a:cubicBezTo>
                  <a:pt x="9146" y="85"/>
                  <a:pt x="10138" y="87"/>
                  <a:pt x="11129" y="90"/>
                </a:cubicBezTo>
                <a:cubicBezTo>
                  <a:pt x="11258" y="90"/>
                  <a:pt x="11387" y="91"/>
                  <a:pt x="11517" y="91"/>
                </a:cubicBezTo>
                <a:cubicBezTo>
                  <a:pt x="11516" y="454"/>
                  <a:pt x="11515" y="816"/>
                  <a:pt x="11515" y="1179"/>
                </a:cubicBezTo>
                <a:cubicBezTo>
                  <a:pt x="11515" y="1522"/>
                  <a:pt x="11516" y="1865"/>
                  <a:pt x="11516" y="2208"/>
                </a:cubicBezTo>
                <a:close/>
                <a:moveTo>
                  <a:pt x="69" y="41"/>
                </a:moveTo>
                <a:cubicBezTo>
                  <a:pt x="69" y="55"/>
                  <a:pt x="69" y="68"/>
                  <a:pt x="69" y="82"/>
                </a:cubicBezTo>
                <a:cubicBezTo>
                  <a:pt x="58" y="82"/>
                  <a:pt x="46" y="81"/>
                  <a:pt x="35" y="81"/>
                </a:cubicBezTo>
                <a:cubicBezTo>
                  <a:pt x="37" y="69"/>
                  <a:pt x="40" y="59"/>
                  <a:pt x="46" y="52"/>
                </a:cubicBezTo>
                <a:cubicBezTo>
                  <a:pt x="51" y="47"/>
                  <a:pt x="59" y="44"/>
                  <a:pt x="69" y="41"/>
                </a:cubicBezTo>
                <a:close/>
                <a:moveTo>
                  <a:pt x="36" y="6233"/>
                </a:moveTo>
                <a:cubicBezTo>
                  <a:pt x="22" y="5616"/>
                  <a:pt x="13" y="4999"/>
                  <a:pt x="11" y="4381"/>
                </a:cubicBezTo>
                <a:cubicBezTo>
                  <a:pt x="10" y="3891"/>
                  <a:pt x="15" y="3400"/>
                  <a:pt x="20" y="2909"/>
                </a:cubicBezTo>
                <a:cubicBezTo>
                  <a:pt x="27" y="2282"/>
                  <a:pt x="33" y="1655"/>
                  <a:pt x="35" y="1028"/>
                </a:cubicBezTo>
                <a:cubicBezTo>
                  <a:pt x="36" y="817"/>
                  <a:pt x="36" y="606"/>
                  <a:pt x="36" y="395"/>
                </a:cubicBezTo>
                <a:cubicBezTo>
                  <a:pt x="36" y="340"/>
                  <a:pt x="36" y="286"/>
                  <a:pt x="37" y="231"/>
                </a:cubicBezTo>
                <a:cubicBezTo>
                  <a:pt x="37" y="205"/>
                  <a:pt x="37" y="179"/>
                  <a:pt x="37" y="153"/>
                </a:cubicBezTo>
                <a:cubicBezTo>
                  <a:pt x="37" y="136"/>
                  <a:pt x="33" y="108"/>
                  <a:pt x="35" y="85"/>
                </a:cubicBezTo>
                <a:cubicBezTo>
                  <a:pt x="46" y="85"/>
                  <a:pt x="57" y="86"/>
                  <a:pt x="69" y="86"/>
                </a:cubicBezTo>
                <a:cubicBezTo>
                  <a:pt x="68" y="448"/>
                  <a:pt x="67" y="810"/>
                  <a:pt x="67" y="1173"/>
                </a:cubicBezTo>
                <a:cubicBezTo>
                  <a:pt x="67" y="1516"/>
                  <a:pt x="68" y="1859"/>
                  <a:pt x="68" y="2203"/>
                </a:cubicBezTo>
                <a:cubicBezTo>
                  <a:pt x="69" y="2557"/>
                  <a:pt x="70" y="2911"/>
                  <a:pt x="71" y="3266"/>
                </a:cubicBezTo>
                <a:cubicBezTo>
                  <a:pt x="72" y="3681"/>
                  <a:pt x="72" y="4096"/>
                  <a:pt x="72" y="4512"/>
                </a:cubicBezTo>
                <a:cubicBezTo>
                  <a:pt x="72" y="5029"/>
                  <a:pt x="71" y="5546"/>
                  <a:pt x="70" y="6063"/>
                </a:cubicBezTo>
                <a:cubicBezTo>
                  <a:pt x="69" y="6120"/>
                  <a:pt x="69" y="6177"/>
                  <a:pt x="69" y="6234"/>
                </a:cubicBezTo>
                <a:cubicBezTo>
                  <a:pt x="58" y="6234"/>
                  <a:pt x="47" y="6233"/>
                  <a:pt x="36" y="6233"/>
                </a:cubicBezTo>
                <a:close/>
                <a:moveTo>
                  <a:pt x="11466" y="6288"/>
                </a:moveTo>
                <a:cubicBezTo>
                  <a:pt x="11235" y="6292"/>
                  <a:pt x="11004" y="6296"/>
                  <a:pt x="10773" y="6299"/>
                </a:cubicBezTo>
                <a:cubicBezTo>
                  <a:pt x="10005" y="6310"/>
                  <a:pt x="9238" y="6319"/>
                  <a:pt x="8470" y="6324"/>
                </a:cubicBezTo>
                <a:cubicBezTo>
                  <a:pt x="7890" y="6328"/>
                  <a:pt x="7310" y="6329"/>
                  <a:pt x="6730" y="6327"/>
                </a:cubicBezTo>
                <a:cubicBezTo>
                  <a:pt x="6265" y="6325"/>
                  <a:pt x="5801" y="6321"/>
                  <a:pt x="5336" y="6316"/>
                </a:cubicBezTo>
                <a:cubicBezTo>
                  <a:pt x="4913" y="6311"/>
                  <a:pt x="4491" y="6304"/>
                  <a:pt x="4068" y="6299"/>
                </a:cubicBezTo>
                <a:cubicBezTo>
                  <a:pt x="3615" y="6292"/>
                  <a:pt x="3161" y="6287"/>
                  <a:pt x="2708" y="6283"/>
                </a:cubicBezTo>
                <a:cubicBezTo>
                  <a:pt x="2153" y="6279"/>
                  <a:pt x="1598" y="6277"/>
                  <a:pt x="1043" y="6277"/>
                </a:cubicBezTo>
                <a:cubicBezTo>
                  <a:pt x="720" y="6278"/>
                  <a:pt x="396" y="6279"/>
                  <a:pt x="73" y="6280"/>
                </a:cubicBezTo>
                <a:cubicBezTo>
                  <a:pt x="73" y="6266"/>
                  <a:pt x="73" y="6252"/>
                  <a:pt x="73" y="6238"/>
                </a:cubicBezTo>
                <a:cubicBezTo>
                  <a:pt x="757" y="6239"/>
                  <a:pt x="1441" y="6239"/>
                  <a:pt x="2124" y="6239"/>
                </a:cubicBezTo>
                <a:cubicBezTo>
                  <a:pt x="2737" y="6239"/>
                  <a:pt x="3350" y="6238"/>
                  <a:pt x="3963" y="6237"/>
                </a:cubicBezTo>
                <a:cubicBezTo>
                  <a:pt x="4599" y="6236"/>
                  <a:pt x="5236" y="6236"/>
                  <a:pt x="5872" y="6235"/>
                </a:cubicBezTo>
                <a:cubicBezTo>
                  <a:pt x="6633" y="6235"/>
                  <a:pt x="7394" y="6235"/>
                  <a:pt x="8155" y="6236"/>
                </a:cubicBezTo>
                <a:cubicBezTo>
                  <a:pt x="9146" y="6237"/>
                  <a:pt x="10138" y="6239"/>
                  <a:pt x="11129" y="6242"/>
                </a:cubicBezTo>
                <a:cubicBezTo>
                  <a:pt x="11258" y="6242"/>
                  <a:pt x="11388" y="6243"/>
                  <a:pt x="11517" y="6243"/>
                </a:cubicBezTo>
                <a:cubicBezTo>
                  <a:pt x="11517" y="6257"/>
                  <a:pt x="11517" y="6270"/>
                  <a:pt x="11517" y="6284"/>
                </a:cubicBezTo>
                <a:cubicBezTo>
                  <a:pt x="11517" y="6287"/>
                  <a:pt x="11521" y="6287"/>
                  <a:pt x="11521" y="6284"/>
                </a:cubicBezTo>
                <a:cubicBezTo>
                  <a:pt x="11521" y="6270"/>
                  <a:pt x="11521" y="6257"/>
                  <a:pt x="11521" y="6243"/>
                </a:cubicBezTo>
                <a:cubicBezTo>
                  <a:pt x="11533" y="6243"/>
                  <a:pt x="11546" y="6243"/>
                  <a:pt x="11558" y="6243"/>
                </a:cubicBezTo>
                <a:cubicBezTo>
                  <a:pt x="11558" y="6253"/>
                  <a:pt x="11557" y="6262"/>
                  <a:pt x="11554" y="6268"/>
                </a:cubicBezTo>
                <a:cubicBezTo>
                  <a:pt x="11540" y="6298"/>
                  <a:pt x="11493" y="6288"/>
                  <a:pt x="11466" y="6288"/>
                </a:cubicBezTo>
                <a:close/>
                <a:moveTo>
                  <a:pt x="11558" y="4515"/>
                </a:moveTo>
                <a:cubicBezTo>
                  <a:pt x="11555" y="4903"/>
                  <a:pt x="11554" y="5291"/>
                  <a:pt x="11553" y="5679"/>
                </a:cubicBezTo>
                <a:cubicBezTo>
                  <a:pt x="11553" y="5789"/>
                  <a:pt x="11553" y="5900"/>
                  <a:pt x="11553" y="6010"/>
                </a:cubicBezTo>
                <a:cubicBezTo>
                  <a:pt x="11553" y="6066"/>
                  <a:pt x="11553" y="6121"/>
                  <a:pt x="11554" y="6177"/>
                </a:cubicBezTo>
                <a:cubicBezTo>
                  <a:pt x="11554" y="6192"/>
                  <a:pt x="11558" y="6217"/>
                  <a:pt x="11558" y="6239"/>
                </a:cubicBezTo>
                <a:cubicBezTo>
                  <a:pt x="11546" y="6239"/>
                  <a:pt x="11533" y="6239"/>
                  <a:pt x="11521" y="6239"/>
                </a:cubicBezTo>
                <a:cubicBezTo>
                  <a:pt x="11523" y="5720"/>
                  <a:pt x="11524" y="5201"/>
                  <a:pt x="11524" y="4682"/>
                </a:cubicBezTo>
                <a:cubicBezTo>
                  <a:pt x="11524" y="4258"/>
                  <a:pt x="11524" y="3834"/>
                  <a:pt x="11523" y="3410"/>
                </a:cubicBezTo>
                <a:cubicBezTo>
                  <a:pt x="11523" y="3052"/>
                  <a:pt x="11522" y="2693"/>
                  <a:pt x="11521" y="2335"/>
                </a:cubicBezTo>
                <a:cubicBezTo>
                  <a:pt x="11520" y="1991"/>
                  <a:pt x="11519" y="1648"/>
                  <a:pt x="11519" y="1305"/>
                </a:cubicBezTo>
                <a:cubicBezTo>
                  <a:pt x="11519" y="936"/>
                  <a:pt x="11519" y="567"/>
                  <a:pt x="11520" y="198"/>
                </a:cubicBezTo>
                <a:cubicBezTo>
                  <a:pt x="11521" y="162"/>
                  <a:pt x="11521" y="127"/>
                  <a:pt x="11521" y="91"/>
                </a:cubicBezTo>
                <a:cubicBezTo>
                  <a:pt x="11533" y="91"/>
                  <a:pt x="11545" y="91"/>
                  <a:pt x="11557" y="91"/>
                </a:cubicBezTo>
                <a:cubicBezTo>
                  <a:pt x="11558" y="107"/>
                  <a:pt x="11556" y="125"/>
                  <a:pt x="11557" y="138"/>
                </a:cubicBezTo>
                <a:cubicBezTo>
                  <a:pt x="11559" y="209"/>
                  <a:pt x="11561" y="281"/>
                  <a:pt x="11564" y="352"/>
                </a:cubicBezTo>
                <a:cubicBezTo>
                  <a:pt x="11568" y="488"/>
                  <a:pt x="11572" y="623"/>
                  <a:pt x="11575" y="759"/>
                </a:cubicBezTo>
                <a:cubicBezTo>
                  <a:pt x="11580" y="998"/>
                  <a:pt x="11584" y="1238"/>
                  <a:pt x="11586" y="1477"/>
                </a:cubicBezTo>
                <a:cubicBezTo>
                  <a:pt x="11589" y="1925"/>
                  <a:pt x="11584" y="2373"/>
                  <a:pt x="11578" y="2821"/>
                </a:cubicBezTo>
                <a:cubicBezTo>
                  <a:pt x="11571" y="3385"/>
                  <a:pt x="11562" y="3950"/>
                  <a:pt x="11558" y="4515"/>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 name="Google Shape;12;p2"/>
          <p:cNvSpPr txBox="1"/>
          <p:nvPr>
            <p:ph type="ctrTitle"/>
          </p:nvPr>
        </p:nvSpPr>
        <p:spPr>
          <a:xfrm>
            <a:off x="3178075" y="688200"/>
            <a:ext cx="5252700" cy="22308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191919"/>
              </a:buClr>
              <a:buSzPts val="5200"/>
              <a:buNone/>
              <a:defRPr sz="4500">
                <a:latin typeface="Besley"/>
                <a:ea typeface="Besley"/>
                <a:cs typeface="Besley"/>
                <a:sym typeface="Besley"/>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3" name="Google Shape;13;p2"/>
          <p:cNvSpPr txBox="1"/>
          <p:nvPr>
            <p:ph type="subTitle" idx="1"/>
          </p:nvPr>
        </p:nvSpPr>
        <p:spPr>
          <a:xfrm>
            <a:off x="5923425" y="3180200"/>
            <a:ext cx="2373300" cy="708300"/>
          </a:xfrm>
          <a:prstGeom prst="rect">
            <a:avLst/>
          </a:prstGeom>
          <a:ln w="38100" cap="flat" cmpd="dbl">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67" name="Shape 67"/>
        <p:cNvGrpSpPr/>
        <p:nvPr/>
      </p:nvGrpSpPr>
      <p:grpSpPr>
        <a:xfrm>
          <a:off x="0" y="0"/>
          <a:ext cx="0" cy="0"/>
          <a:chOff x="0" y="0"/>
          <a:chExt cx="0" cy="0"/>
        </a:xfrm>
      </p:grpSpPr>
      <p:pic>
        <p:nvPicPr>
          <p:cNvPr id="68" name="Google Shape;68;p11"/>
          <p:cNvPicPr preferRelativeResize="0"/>
          <p:nvPr/>
        </p:nvPicPr>
        <p:blipFill>
          <a:blip r:embed="rId2">
            <a:alphaModFix amt="39000"/>
          </a:blip>
          <a:stretch>
            <a:fillRect/>
          </a:stretch>
        </p:blipFill>
        <p:spPr>
          <a:xfrm>
            <a:off x="0" y="6858"/>
            <a:ext cx="9144000" cy="5129784"/>
          </a:xfrm>
          <a:prstGeom prst="rect">
            <a:avLst/>
          </a:prstGeom>
          <a:noFill/>
          <a:ln>
            <a:noFill/>
          </a:ln>
        </p:spPr>
      </p:pic>
      <p:sp>
        <p:nvSpPr>
          <p:cNvPr id="69" name="Google Shape;69;p11"/>
          <p:cNvSpPr/>
          <p:nvPr/>
        </p:nvSpPr>
        <p:spPr>
          <a:xfrm>
            <a:off x="90750" y="93725"/>
            <a:ext cx="8962479" cy="4956057"/>
          </a:xfrm>
          <a:custGeom>
            <a:avLst/>
            <a:gdLst/>
            <a:ahLst/>
            <a:cxnLst/>
            <a:rect l="l" t="t" r="r" b="b"/>
            <a:pathLst>
              <a:path w="11600" h="6337" extrusionOk="0">
                <a:moveTo>
                  <a:pt x="11592" y="1313"/>
                </a:moveTo>
                <a:cubicBezTo>
                  <a:pt x="11588" y="895"/>
                  <a:pt x="11577" y="477"/>
                  <a:pt x="11562" y="59"/>
                </a:cubicBezTo>
                <a:cubicBezTo>
                  <a:pt x="11562" y="57"/>
                  <a:pt x="11561" y="55"/>
                  <a:pt x="11559" y="55"/>
                </a:cubicBezTo>
                <a:cubicBezTo>
                  <a:pt x="11546" y="51"/>
                  <a:pt x="11533" y="49"/>
                  <a:pt x="11520" y="46"/>
                </a:cubicBezTo>
                <a:cubicBezTo>
                  <a:pt x="11520" y="46"/>
                  <a:pt x="11519" y="46"/>
                  <a:pt x="11518" y="46"/>
                </a:cubicBezTo>
                <a:cubicBezTo>
                  <a:pt x="11460" y="37"/>
                  <a:pt x="11401" y="40"/>
                  <a:pt x="11341" y="39"/>
                </a:cubicBezTo>
                <a:cubicBezTo>
                  <a:pt x="11255" y="38"/>
                  <a:pt x="11168" y="37"/>
                  <a:pt x="11082" y="36"/>
                </a:cubicBezTo>
                <a:cubicBezTo>
                  <a:pt x="10914" y="35"/>
                  <a:pt x="10745" y="33"/>
                  <a:pt x="10577" y="31"/>
                </a:cubicBezTo>
                <a:cubicBezTo>
                  <a:pt x="10266" y="27"/>
                  <a:pt x="9956" y="24"/>
                  <a:pt x="9645" y="20"/>
                </a:cubicBezTo>
                <a:cubicBezTo>
                  <a:pt x="9057" y="14"/>
                  <a:pt x="8469" y="9"/>
                  <a:pt x="7881" y="5"/>
                </a:cubicBezTo>
                <a:cubicBezTo>
                  <a:pt x="7250" y="1"/>
                  <a:pt x="6619" y="0"/>
                  <a:pt x="5989" y="0"/>
                </a:cubicBezTo>
                <a:cubicBezTo>
                  <a:pt x="5204" y="0"/>
                  <a:pt x="4419" y="3"/>
                  <a:pt x="3635" y="8"/>
                </a:cubicBezTo>
                <a:cubicBezTo>
                  <a:pt x="2585" y="13"/>
                  <a:pt x="1534" y="22"/>
                  <a:pt x="484" y="31"/>
                </a:cubicBezTo>
                <a:cubicBezTo>
                  <a:pt x="334" y="32"/>
                  <a:pt x="183" y="34"/>
                  <a:pt x="32" y="35"/>
                </a:cubicBezTo>
                <a:cubicBezTo>
                  <a:pt x="30" y="35"/>
                  <a:pt x="28" y="37"/>
                  <a:pt x="28" y="39"/>
                </a:cubicBezTo>
                <a:cubicBezTo>
                  <a:pt x="29" y="967"/>
                  <a:pt x="23" y="1895"/>
                  <a:pt x="13" y="2823"/>
                </a:cubicBezTo>
                <a:cubicBezTo>
                  <a:pt x="6" y="3481"/>
                  <a:pt x="0" y="4139"/>
                  <a:pt x="5" y="4798"/>
                </a:cubicBezTo>
                <a:cubicBezTo>
                  <a:pt x="9" y="5289"/>
                  <a:pt x="18" y="5780"/>
                  <a:pt x="28" y="6271"/>
                </a:cubicBezTo>
                <a:cubicBezTo>
                  <a:pt x="29" y="6276"/>
                  <a:pt x="37" y="6276"/>
                  <a:pt x="36" y="6271"/>
                </a:cubicBezTo>
                <a:cubicBezTo>
                  <a:pt x="36" y="6260"/>
                  <a:pt x="36" y="6249"/>
                  <a:pt x="36" y="6237"/>
                </a:cubicBezTo>
                <a:cubicBezTo>
                  <a:pt x="47" y="6237"/>
                  <a:pt x="58" y="6238"/>
                  <a:pt x="69" y="6238"/>
                </a:cubicBezTo>
                <a:cubicBezTo>
                  <a:pt x="69" y="6252"/>
                  <a:pt x="69" y="6266"/>
                  <a:pt x="69" y="6280"/>
                </a:cubicBezTo>
                <a:cubicBezTo>
                  <a:pt x="64" y="6281"/>
                  <a:pt x="58" y="6281"/>
                  <a:pt x="53" y="6281"/>
                </a:cubicBezTo>
                <a:cubicBezTo>
                  <a:pt x="48" y="6281"/>
                  <a:pt x="48" y="6289"/>
                  <a:pt x="53" y="6289"/>
                </a:cubicBezTo>
                <a:cubicBezTo>
                  <a:pt x="858" y="6284"/>
                  <a:pt x="1663" y="6284"/>
                  <a:pt x="2468" y="6289"/>
                </a:cubicBezTo>
                <a:cubicBezTo>
                  <a:pt x="3071" y="6293"/>
                  <a:pt x="3673" y="6301"/>
                  <a:pt x="4276" y="6310"/>
                </a:cubicBezTo>
                <a:cubicBezTo>
                  <a:pt x="4842" y="6318"/>
                  <a:pt x="5407" y="6326"/>
                  <a:pt x="5973" y="6330"/>
                </a:cubicBezTo>
                <a:cubicBezTo>
                  <a:pt x="6677" y="6336"/>
                  <a:pt x="7381" y="6337"/>
                  <a:pt x="8085" y="6334"/>
                </a:cubicBezTo>
                <a:cubicBezTo>
                  <a:pt x="9093" y="6330"/>
                  <a:pt x="10100" y="6318"/>
                  <a:pt x="11108" y="6302"/>
                </a:cubicBezTo>
                <a:cubicBezTo>
                  <a:pt x="11258" y="6300"/>
                  <a:pt x="11408" y="6297"/>
                  <a:pt x="11558" y="6295"/>
                </a:cubicBezTo>
                <a:cubicBezTo>
                  <a:pt x="11560" y="6295"/>
                  <a:pt x="11562" y="6293"/>
                  <a:pt x="11562" y="6291"/>
                </a:cubicBezTo>
                <a:cubicBezTo>
                  <a:pt x="11559" y="5282"/>
                  <a:pt x="11566" y="4273"/>
                  <a:pt x="11580" y="3264"/>
                </a:cubicBezTo>
                <a:cubicBezTo>
                  <a:pt x="11589" y="2614"/>
                  <a:pt x="11600" y="1963"/>
                  <a:pt x="11592" y="1313"/>
                </a:cubicBezTo>
                <a:close/>
                <a:moveTo>
                  <a:pt x="11554" y="73"/>
                </a:moveTo>
                <a:cubicBezTo>
                  <a:pt x="11556" y="77"/>
                  <a:pt x="11557" y="82"/>
                  <a:pt x="11557" y="87"/>
                </a:cubicBezTo>
                <a:cubicBezTo>
                  <a:pt x="11545" y="87"/>
                  <a:pt x="11533" y="87"/>
                  <a:pt x="11521" y="87"/>
                </a:cubicBezTo>
                <a:cubicBezTo>
                  <a:pt x="11521" y="76"/>
                  <a:pt x="11521" y="64"/>
                  <a:pt x="11521" y="53"/>
                </a:cubicBezTo>
                <a:cubicBezTo>
                  <a:pt x="11523" y="54"/>
                  <a:pt x="11525" y="54"/>
                  <a:pt x="11528" y="54"/>
                </a:cubicBezTo>
                <a:cubicBezTo>
                  <a:pt x="11546" y="59"/>
                  <a:pt x="11549" y="58"/>
                  <a:pt x="11554" y="73"/>
                </a:cubicBezTo>
                <a:close/>
                <a:moveTo>
                  <a:pt x="215" y="41"/>
                </a:moveTo>
                <a:cubicBezTo>
                  <a:pt x="275" y="41"/>
                  <a:pt x="335" y="40"/>
                  <a:pt x="395" y="40"/>
                </a:cubicBezTo>
                <a:cubicBezTo>
                  <a:pt x="838" y="36"/>
                  <a:pt x="1281" y="32"/>
                  <a:pt x="1723" y="29"/>
                </a:cubicBezTo>
                <a:cubicBezTo>
                  <a:pt x="2465" y="23"/>
                  <a:pt x="3206" y="18"/>
                  <a:pt x="3948" y="14"/>
                </a:cubicBezTo>
                <a:cubicBezTo>
                  <a:pt x="4543" y="11"/>
                  <a:pt x="5139" y="9"/>
                  <a:pt x="5735" y="8"/>
                </a:cubicBezTo>
                <a:cubicBezTo>
                  <a:pt x="6233" y="8"/>
                  <a:pt x="6732" y="8"/>
                  <a:pt x="7231" y="10"/>
                </a:cubicBezTo>
                <a:cubicBezTo>
                  <a:pt x="7681" y="12"/>
                  <a:pt x="8132" y="15"/>
                  <a:pt x="8583" y="18"/>
                </a:cubicBezTo>
                <a:cubicBezTo>
                  <a:pt x="9033" y="22"/>
                  <a:pt x="9483" y="27"/>
                  <a:pt x="9933" y="31"/>
                </a:cubicBezTo>
                <a:cubicBezTo>
                  <a:pt x="10437" y="37"/>
                  <a:pt x="10941" y="43"/>
                  <a:pt x="11445" y="49"/>
                </a:cubicBezTo>
                <a:cubicBezTo>
                  <a:pt x="11469" y="49"/>
                  <a:pt x="11493" y="48"/>
                  <a:pt x="11517" y="52"/>
                </a:cubicBezTo>
                <a:cubicBezTo>
                  <a:pt x="11517" y="64"/>
                  <a:pt x="11517" y="75"/>
                  <a:pt x="11517" y="87"/>
                </a:cubicBezTo>
                <a:cubicBezTo>
                  <a:pt x="10501" y="84"/>
                  <a:pt x="9485" y="81"/>
                  <a:pt x="8470" y="80"/>
                </a:cubicBezTo>
                <a:cubicBezTo>
                  <a:pt x="7687" y="79"/>
                  <a:pt x="6904" y="79"/>
                  <a:pt x="6120" y="79"/>
                </a:cubicBezTo>
                <a:cubicBezTo>
                  <a:pt x="5474" y="79"/>
                  <a:pt x="4828" y="80"/>
                  <a:pt x="4182" y="81"/>
                </a:cubicBezTo>
                <a:cubicBezTo>
                  <a:pt x="3572" y="82"/>
                  <a:pt x="2962" y="83"/>
                  <a:pt x="2352" y="83"/>
                </a:cubicBezTo>
                <a:cubicBezTo>
                  <a:pt x="1672" y="83"/>
                  <a:pt x="992" y="83"/>
                  <a:pt x="313" y="82"/>
                </a:cubicBezTo>
                <a:cubicBezTo>
                  <a:pt x="233" y="82"/>
                  <a:pt x="153" y="82"/>
                  <a:pt x="73" y="82"/>
                </a:cubicBezTo>
                <a:cubicBezTo>
                  <a:pt x="73" y="68"/>
                  <a:pt x="73" y="54"/>
                  <a:pt x="73" y="41"/>
                </a:cubicBezTo>
                <a:cubicBezTo>
                  <a:pt x="73" y="41"/>
                  <a:pt x="73" y="41"/>
                  <a:pt x="73" y="40"/>
                </a:cubicBezTo>
                <a:cubicBezTo>
                  <a:pt x="115" y="32"/>
                  <a:pt x="186" y="42"/>
                  <a:pt x="215" y="41"/>
                </a:cubicBezTo>
                <a:close/>
                <a:moveTo>
                  <a:pt x="11516" y="2208"/>
                </a:moveTo>
                <a:cubicBezTo>
                  <a:pt x="11517" y="2561"/>
                  <a:pt x="11518" y="2915"/>
                  <a:pt x="11519" y="3269"/>
                </a:cubicBezTo>
                <a:cubicBezTo>
                  <a:pt x="11520" y="3684"/>
                  <a:pt x="11520" y="4099"/>
                  <a:pt x="11520" y="4514"/>
                </a:cubicBezTo>
                <a:cubicBezTo>
                  <a:pt x="11520" y="5030"/>
                  <a:pt x="11519" y="5547"/>
                  <a:pt x="11518" y="6063"/>
                </a:cubicBezTo>
                <a:cubicBezTo>
                  <a:pt x="11517" y="6122"/>
                  <a:pt x="11517" y="6180"/>
                  <a:pt x="11517" y="6239"/>
                </a:cubicBezTo>
                <a:cubicBezTo>
                  <a:pt x="10501" y="6236"/>
                  <a:pt x="9485" y="6233"/>
                  <a:pt x="8470" y="6232"/>
                </a:cubicBezTo>
                <a:cubicBezTo>
                  <a:pt x="7687" y="6231"/>
                  <a:pt x="6904" y="6231"/>
                  <a:pt x="6120" y="6231"/>
                </a:cubicBezTo>
                <a:cubicBezTo>
                  <a:pt x="5474" y="6231"/>
                  <a:pt x="4828" y="6232"/>
                  <a:pt x="4182" y="6233"/>
                </a:cubicBezTo>
                <a:cubicBezTo>
                  <a:pt x="3572" y="6234"/>
                  <a:pt x="2962" y="6235"/>
                  <a:pt x="2352" y="6235"/>
                </a:cubicBezTo>
                <a:cubicBezTo>
                  <a:pt x="1672" y="6235"/>
                  <a:pt x="992" y="6235"/>
                  <a:pt x="313" y="6234"/>
                </a:cubicBezTo>
                <a:cubicBezTo>
                  <a:pt x="233" y="6234"/>
                  <a:pt x="153" y="6234"/>
                  <a:pt x="73" y="6234"/>
                </a:cubicBezTo>
                <a:cubicBezTo>
                  <a:pt x="75" y="5716"/>
                  <a:pt x="76" y="5198"/>
                  <a:pt x="76" y="4680"/>
                </a:cubicBezTo>
                <a:cubicBezTo>
                  <a:pt x="76" y="4255"/>
                  <a:pt x="76" y="3831"/>
                  <a:pt x="75" y="3407"/>
                </a:cubicBezTo>
                <a:cubicBezTo>
                  <a:pt x="75" y="3048"/>
                  <a:pt x="74" y="2689"/>
                  <a:pt x="73" y="2330"/>
                </a:cubicBezTo>
                <a:cubicBezTo>
                  <a:pt x="72" y="1986"/>
                  <a:pt x="71" y="1643"/>
                  <a:pt x="71" y="1299"/>
                </a:cubicBezTo>
                <a:cubicBezTo>
                  <a:pt x="71" y="930"/>
                  <a:pt x="71" y="561"/>
                  <a:pt x="72" y="191"/>
                </a:cubicBezTo>
                <a:cubicBezTo>
                  <a:pt x="73" y="156"/>
                  <a:pt x="73" y="121"/>
                  <a:pt x="73" y="86"/>
                </a:cubicBezTo>
                <a:cubicBezTo>
                  <a:pt x="757" y="87"/>
                  <a:pt x="1440" y="87"/>
                  <a:pt x="2124" y="87"/>
                </a:cubicBezTo>
                <a:cubicBezTo>
                  <a:pt x="2737" y="87"/>
                  <a:pt x="3350" y="86"/>
                  <a:pt x="3963" y="85"/>
                </a:cubicBezTo>
                <a:cubicBezTo>
                  <a:pt x="4599" y="84"/>
                  <a:pt x="5236" y="84"/>
                  <a:pt x="5872" y="83"/>
                </a:cubicBezTo>
                <a:cubicBezTo>
                  <a:pt x="6633" y="83"/>
                  <a:pt x="7394" y="83"/>
                  <a:pt x="8155" y="84"/>
                </a:cubicBezTo>
                <a:cubicBezTo>
                  <a:pt x="9146" y="85"/>
                  <a:pt x="10138" y="87"/>
                  <a:pt x="11129" y="90"/>
                </a:cubicBezTo>
                <a:cubicBezTo>
                  <a:pt x="11258" y="90"/>
                  <a:pt x="11387" y="91"/>
                  <a:pt x="11517" y="91"/>
                </a:cubicBezTo>
                <a:cubicBezTo>
                  <a:pt x="11516" y="454"/>
                  <a:pt x="11515" y="816"/>
                  <a:pt x="11515" y="1179"/>
                </a:cubicBezTo>
                <a:cubicBezTo>
                  <a:pt x="11515" y="1522"/>
                  <a:pt x="11516" y="1865"/>
                  <a:pt x="11516" y="2208"/>
                </a:cubicBezTo>
                <a:close/>
                <a:moveTo>
                  <a:pt x="69" y="41"/>
                </a:moveTo>
                <a:cubicBezTo>
                  <a:pt x="69" y="55"/>
                  <a:pt x="69" y="68"/>
                  <a:pt x="69" y="82"/>
                </a:cubicBezTo>
                <a:cubicBezTo>
                  <a:pt x="58" y="82"/>
                  <a:pt x="46" y="81"/>
                  <a:pt x="35" y="81"/>
                </a:cubicBezTo>
                <a:cubicBezTo>
                  <a:pt x="37" y="69"/>
                  <a:pt x="40" y="59"/>
                  <a:pt x="46" y="52"/>
                </a:cubicBezTo>
                <a:cubicBezTo>
                  <a:pt x="51" y="47"/>
                  <a:pt x="59" y="44"/>
                  <a:pt x="69" y="41"/>
                </a:cubicBezTo>
                <a:close/>
                <a:moveTo>
                  <a:pt x="36" y="6233"/>
                </a:moveTo>
                <a:cubicBezTo>
                  <a:pt x="22" y="5616"/>
                  <a:pt x="13" y="4999"/>
                  <a:pt x="11" y="4381"/>
                </a:cubicBezTo>
                <a:cubicBezTo>
                  <a:pt x="10" y="3891"/>
                  <a:pt x="15" y="3400"/>
                  <a:pt x="20" y="2909"/>
                </a:cubicBezTo>
                <a:cubicBezTo>
                  <a:pt x="27" y="2282"/>
                  <a:pt x="33" y="1655"/>
                  <a:pt x="35" y="1028"/>
                </a:cubicBezTo>
                <a:cubicBezTo>
                  <a:pt x="36" y="817"/>
                  <a:pt x="36" y="606"/>
                  <a:pt x="36" y="395"/>
                </a:cubicBezTo>
                <a:cubicBezTo>
                  <a:pt x="36" y="340"/>
                  <a:pt x="36" y="286"/>
                  <a:pt x="37" y="231"/>
                </a:cubicBezTo>
                <a:cubicBezTo>
                  <a:pt x="37" y="205"/>
                  <a:pt x="37" y="179"/>
                  <a:pt x="37" y="153"/>
                </a:cubicBezTo>
                <a:cubicBezTo>
                  <a:pt x="37" y="136"/>
                  <a:pt x="33" y="108"/>
                  <a:pt x="35" y="85"/>
                </a:cubicBezTo>
                <a:cubicBezTo>
                  <a:pt x="46" y="85"/>
                  <a:pt x="57" y="86"/>
                  <a:pt x="69" y="86"/>
                </a:cubicBezTo>
                <a:cubicBezTo>
                  <a:pt x="68" y="448"/>
                  <a:pt x="67" y="810"/>
                  <a:pt x="67" y="1173"/>
                </a:cubicBezTo>
                <a:cubicBezTo>
                  <a:pt x="67" y="1516"/>
                  <a:pt x="68" y="1859"/>
                  <a:pt x="68" y="2203"/>
                </a:cubicBezTo>
                <a:cubicBezTo>
                  <a:pt x="69" y="2557"/>
                  <a:pt x="70" y="2911"/>
                  <a:pt x="71" y="3266"/>
                </a:cubicBezTo>
                <a:cubicBezTo>
                  <a:pt x="72" y="3681"/>
                  <a:pt x="72" y="4096"/>
                  <a:pt x="72" y="4512"/>
                </a:cubicBezTo>
                <a:cubicBezTo>
                  <a:pt x="72" y="5029"/>
                  <a:pt x="71" y="5546"/>
                  <a:pt x="70" y="6063"/>
                </a:cubicBezTo>
                <a:cubicBezTo>
                  <a:pt x="69" y="6120"/>
                  <a:pt x="69" y="6177"/>
                  <a:pt x="69" y="6234"/>
                </a:cubicBezTo>
                <a:cubicBezTo>
                  <a:pt x="58" y="6234"/>
                  <a:pt x="47" y="6233"/>
                  <a:pt x="36" y="6233"/>
                </a:cubicBezTo>
                <a:close/>
                <a:moveTo>
                  <a:pt x="11466" y="6288"/>
                </a:moveTo>
                <a:cubicBezTo>
                  <a:pt x="11235" y="6292"/>
                  <a:pt x="11004" y="6296"/>
                  <a:pt x="10773" y="6299"/>
                </a:cubicBezTo>
                <a:cubicBezTo>
                  <a:pt x="10005" y="6310"/>
                  <a:pt x="9238" y="6319"/>
                  <a:pt x="8470" y="6324"/>
                </a:cubicBezTo>
                <a:cubicBezTo>
                  <a:pt x="7890" y="6328"/>
                  <a:pt x="7310" y="6329"/>
                  <a:pt x="6730" y="6327"/>
                </a:cubicBezTo>
                <a:cubicBezTo>
                  <a:pt x="6265" y="6325"/>
                  <a:pt x="5801" y="6321"/>
                  <a:pt x="5336" y="6316"/>
                </a:cubicBezTo>
                <a:cubicBezTo>
                  <a:pt x="4913" y="6311"/>
                  <a:pt x="4491" y="6304"/>
                  <a:pt x="4068" y="6299"/>
                </a:cubicBezTo>
                <a:cubicBezTo>
                  <a:pt x="3615" y="6292"/>
                  <a:pt x="3161" y="6287"/>
                  <a:pt x="2708" y="6283"/>
                </a:cubicBezTo>
                <a:cubicBezTo>
                  <a:pt x="2153" y="6279"/>
                  <a:pt x="1598" y="6277"/>
                  <a:pt x="1043" y="6277"/>
                </a:cubicBezTo>
                <a:cubicBezTo>
                  <a:pt x="720" y="6278"/>
                  <a:pt x="396" y="6279"/>
                  <a:pt x="73" y="6280"/>
                </a:cubicBezTo>
                <a:cubicBezTo>
                  <a:pt x="73" y="6266"/>
                  <a:pt x="73" y="6252"/>
                  <a:pt x="73" y="6238"/>
                </a:cubicBezTo>
                <a:cubicBezTo>
                  <a:pt x="757" y="6239"/>
                  <a:pt x="1441" y="6239"/>
                  <a:pt x="2124" y="6239"/>
                </a:cubicBezTo>
                <a:cubicBezTo>
                  <a:pt x="2737" y="6239"/>
                  <a:pt x="3350" y="6238"/>
                  <a:pt x="3963" y="6237"/>
                </a:cubicBezTo>
                <a:cubicBezTo>
                  <a:pt x="4599" y="6236"/>
                  <a:pt x="5236" y="6236"/>
                  <a:pt x="5872" y="6235"/>
                </a:cubicBezTo>
                <a:cubicBezTo>
                  <a:pt x="6633" y="6235"/>
                  <a:pt x="7394" y="6235"/>
                  <a:pt x="8155" y="6236"/>
                </a:cubicBezTo>
                <a:cubicBezTo>
                  <a:pt x="9146" y="6237"/>
                  <a:pt x="10138" y="6239"/>
                  <a:pt x="11129" y="6242"/>
                </a:cubicBezTo>
                <a:cubicBezTo>
                  <a:pt x="11258" y="6242"/>
                  <a:pt x="11388" y="6243"/>
                  <a:pt x="11517" y="6243"/>
                </a:cubicBezTo>
                <a:cubicBezTo>
                  <a:pt x="11517" y="6257"/>
                  <a:pt x="11517" y="6270"/>
                  <a:pt x="11517" y="6284"/>
                </a:cubicBezTo>
                <a:cubicBezTo>
                  <a:pt x="11517" y="6287"/>
                  <a:pt x="11521" y="6287"/>
                  <a:pt x="11521" y="6284"/>
                </a:cubicBezTo>
                <a:cubicBezTo>
                  <a:pt x="11521" y="6270"/>
                  <a:pt x="11521" y="6257"/>
                  <a:pt x="11521" y="6243"/>
                </a:cubicBezTo>
                <a:cubicBezTo>
                  <a:pt x="11533" y="6243"/>
                  <a:pt x="11546" y="6243"/>
                  <a:pt x="11558" y="6243"/>
                </a:cubicBezTo>
                <a:cubicBezTo>
                  <a:pt x="11558" y="6253"/>
                  <a:pt x="11557" y="6262"/>
                  <a:pt x="11554" y="6268"/>
                </a:cubicBezTo>
                <a:cubicBezTo>
                  <a:pt x="11540" y="6298"/>
                  <a:pt x="11493" y="6288"/>
                  <a:pt x="11466" y="6288"/>
                </a:cubicBezTo>
                <a:close/>
                <a:moveTo>
                  <a:pt x="11558" y="4515"/>
                </a:moveTo>
                <a:cubicBezTo>
                  <a:pt x="11555" y="4903"/>
                  <a:pt x="11554" y="5291"/>
                  <a:pt x="11553" y="5679"/>
                </a:cubicBezTo>
                <a:cubicBezTo>
                  <a:pt x="11553" y="5789"/>
                  <a:pt x="11553" y="5900"/>
                  <a:pt x="11553" y="6010"/>
                </a:cubicBezTo>
                <a:cubicBezTo>
                  <a:pt x="11553" y="6066"/>
                  <a:pt x="11553" y="6121"/>
                  <a:pt x="11554" y="6177"/>
                </a:cubicBezTo>
                <a:cubicBezTo>
                  <a:pt x="11554" y="6192"/>
                  <a:pt x="11558" y="6217"/>
                  <a:pt x="11558" y="6239"/>
                </a:cubicBezTo>
                <a:cubicBezTo>
                  <a:pt x="11546" y="6239"/>
                  <a:pt x="11533" y="6239"/>
                  <a:pt x="11521" y="6239"/>
                </a:cubicBezTo>
                <a:cubicBezTo>
                  <a:pt x="11523" y="5720"/>
                  <a:pt x="11524" y="5201"/>
                  <a:pt x="11524" y="4682"/>
                </a:cubicBezTo>
                <a:cubicBezTo>
                  <a:pt x="11524" y="4258"/>
                  <a:pt x="11524" y="3834"/>
                  <a:pt x="11523" y="3410"/>
                </a:cubicBezTo>
                <a:cubicBezTo>
                  <a:pt x="11523" y="3052"/>
                  <a:pt x="11522" y="2693"/>
                  <a:pt x="11521" y="2335"/>
                </a:cubicBezTo>
                <a:cubicBezTo>
                  <a:pt x="11520" y="1991"/>
                  <a:pt x="11519" y="1648"/>
                  <a:pt x="11519" y="1305"/>
                </a:cubicBezTo>
                <a:cubicBezTo>
                  <a:pt x="11519" y="936"/>
                  <a:pt x="11519" y="567"/>
                  <a:pt x="11520" y="198"/>
                </a:cubicBezTo>
                <a:cubicBezTo>
                  <a:pt x="11521" y="162"/>
                  <a:pt x="11521" y="127"/>
                  <a:pt x="11521" y="91"/>
                </a:cubicBezTo>
                <a:cubicBezTo>
                  <a:pt x="11533" y="91"/>
                  <a:pt x="11545" y="91"/>
                  <a:pt x="11557" y="91"/>
                </a:cubicBezTo>
                <a:cubicBezTo>
                  <a:pt x="11558" y="107"/>
                  <a:pt x="11556" y="125"/>
                  <a:pt x="11557" y="138"/>
                </a:cubicBezTo>
                <a:cubicBezTo>
                  <a:pt x="11559" y="209"/>
                  <a:pt x="11561" y="281"/>
                  <a:pt x="11564" y="352"/>
                </a:cubicBezTo>
                <a:cubicBezTo>
                  <a:pt x="11568" y="488"/>
                  <a:pt x="11572" y="623"/>
                  <a:pt x="11575" y="759"/>
                </a:cubicBezTo>
                <a:cubicBezTo>
                  <a:pt x="11580" y="998"/>
                  <a:pt x="11584" y="1238"/>
                  <a:pt x="11586" y="1477"/>
                </a:cubicBezTo>
                <a:cubicBezTo>
                  <a:pt x="11589" y="1925"/>
                  <a:pt x="11584" y="2373"/>
                  <a:pt x="11578" y="2821"/>
                </a:cubicBezTo>
                <a:cubicBezTo>
                  <a:pt x="11571" y="3385"/>
                  <a:pt x="11562" y="3950"/>
                  <a:pt x="11558" y="4515"/>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70" name="Google Shape;70;p11"/>
          <p:cNvPicPr preferRelativeResize="0"/>
          <p:nvPr/>
        </p:nvPicPr>
        <p:blipFill rotWithShape="1">
          <a:blip r:embed="rId3"/>
          <a:srcRect l="25563" t="6831" r="5881" b="56438"/>
          <a:stretch>
            <a:fillRect/>
          </a:stretch>
        </p:blipFill>
        <p:spPr>
          <a:xfrm>
            <a:off x="0" y="3487925"/>
            <a:ext cx="3089925" cy="1655575"/>
          </a:xfrm>
          <a:prstGeom prst="rect">
            <a:avLst/>
          </a:prstGeom>
          <a:noFill/>
          <a:ln>
            <a:noFill/>
          </a:ln>
        </p:spPr>
      </p:pic>
      <p:pic>
        <p:nvPicPr>
          <p:cNvPr id="71" name="Google Shape;71;p11"/>
          <p:cNvPicPr preferRelativeResize="0"/>
          <p:nvPr/>
        </p:nvPicPr>
        <p:blipFill rotWithShape="1">
          <a:blip r:embed="rId3"/>
          <a:srcRect l="19420" t="6569" r="7071" b="59160"/>
          <a:stretch>
            <a:fillRect/>
          </a:stretch>
        </p:blipFill>
        <p:spPr>
          <a:xfrm rot="10800000">
            <a:off x="5924101" y="0"/>
            <a:ext cx="3219899" cy="1501225"/>
          </a:xfrm>
          <a:prstGeom prst="rect">
            <a:avLst/>
          </a:prstGeom>
          <a:noFill/>
          <a:ln>
            <a:noFill/>
          </a:ln>
        </p:spPr>
      </p:pic>
      <p:sp>
        <p:nvSpPr>
          <p:cNvPr id="72" name="Google Shape;72;p11"/>
          <p:cNvSpPr txBox="1"/>
          <p:nvPr>
            <p:ph type="title" hasCustomPrompt="1"/>
          </p:nvPr>
        </p:nvSpPr>
        <p:spPr>
          <a:xfrm>
            <a:off x="713225" y="1687950"/>
            <a:ext cx="7717500" cy="1270200"/>
          </a:xfrm>
          <a:prstGeom prst="rect">
            <a:avLst/>
          </a:prstGeom>
          <a:ln w="38100" cap="flat" cmpd="dbl">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ctr">
              <a:spcBef>
                <a:spcPts val="0"/>
              </a:spcBef>
              <a:spcAft>
                <a:spcPts val="0"/>
              </a:spcAft>
              <a:buSzPts val="9600"/>
              <a:buNone/>
              <a:defRPr sz="70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3" name="Google Shape;73;p11"/>
          <p:cNvSpPr txBox="1"/>
          <p:nvPr>
            <p:ph type="subTitle" idx="1"/>
          </p:nvPr>
        </p:nvSpPr>
        <p:spPr>
          <a:xfrm>
            <a:off x="713225" y="2958450"/>
            <a:ext cx="7717500" cy="43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solidFill>
          <a:srgbClr val="FFFFFF"/>
        </a:solidFill>
        <a:effectLst/>
      </p:bgPr>
    </p:bg>
    <p:spTree>
      <p:nvGrpSpPr>
        <p:cNvPr id="74" name="Shape 7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75" name="Shape 75"/>
        <p:cNvGrpSpPr/>
        <p:nvPr/>
      </p:nvGrpSpPr>
      <p:grpSpPr>
        <a:xfrm>
          <a:off x="0" y="0"/>
          <a:ext cx="0" cy="0"/>
          <a:chOff x="0" y="0"/>
          <a:chExt cx="0" cy="0"/>
        </a:xfrm>
      </p:grpSpPr>
      <p:pic>
        <p:nvPicPr>
          <p:cNvPr id="76" name="Google Shape;76;p13"/>
          <p:cNvPicPr preferRelativeResize="0"/>
          <p:nvPr/>
        </p:nvPicPr>
        <p:blipFill>
          <a:blip r:embed="rId2">
            <a:alphaModFix amt="39000"/>
          </a:blip>
          <a:stretch>
            <a:fillRect/>
          </a:stretch>
        </p:blipFill>
        <p:spPr>
          <a:xfrm>
            <a:off x="0" y="6858"/>
            <a:ext cx="9144000" cy="5129784"/>
          </a:xfrm>
          <a:prstGeom prst="rect">
            <a:avLst/>
          </a:prstGeom>
          <a:noFill/>
          <a:ln>
            <a:noFill/>
          </a:ln>
        </p:spPr>
      </p:pic>
      <p:sp>
        <p:nvSpPr>
          <p:cNvPr id="77" name="Google Shape;77;p13"/>
          <p:cNvSpPr/>
          <p:nvPr/>
        </p:nvSpPr>
        <p:spPr>
          <a:xfrm>
            <a:off x="90750" y="93725"/>
            <a:ext cx="8962479" cy="4956057"/>
          </a:xfrm>
          <a:custGeom>
            <a:avLst/>
            <a:gdLst/>
            <a:ahLst/>
            <a:cxnLst/>
            <a:rect l="l" t="t" r="r" b="b"/>
            <a:pathLst>
              <a:path w="11600" h="6337" extrusionOk="0">
                <a:moveTo>
                  <a:pt x="11592" y="1313"/>
                </a:moveTo>
                <a:cubicBezTo>
                  <a:pt x="11588" y="895"/>
                  <a:pt x="11577" y="477"/>
                  <a:pt x="11562" y="59"/>
                </a:cubicBezTo>
                <a:cubicBezTo>
                  <a:pt x="11562" y="57"/>
                  <a:pt x="11561" y="55"/>
                  <a:pt x="11559" y="55"/>
                </a:cubicBezTo>
                <a:cubicBezTo>
                  <a:pt x="11546" y="51"/>
                  <a:pt x="11533" y="49"/>
                  <a:pt x="11520" y="46"/>
                </a:cubicBezTo>
                <a:cubicBezTo>
                  <a:pt x="11520" y="46"/>
                  <a:pt x="11519" y="46"/>
                  <a:pt x="11518" y="46"/>
                </a:cubicBezTo>
                <a:cubicBezTo>
                  <a:pt x="11460" y="37"/>
                  <a:pt x="11401" y="40"/>
                  <a:pt x="11341" y="39"/>
                </a:cubicBezTo>
                <a:cubicBezTo>
                  <a:pt x="11255" y="38"/>
                  <a:pt x="11168" y="37"/>
                  <a:pt x="11082" y="36"/>
                </a:cubicBezTo>
                <a:cubicBezTo>
                  <a:pt x="10914" y="35"/>
                  <a:pt x="10745" y="33"/>
                  <a:pt x="10577" y="31"/>
                </a:cubicBezTo>
                <a:cubicBezTo>
                  <a:pt x="10266" y="27"/>
                  <a:pt x="9956" y="24"/>
                  <a:pt x="9645" y="20"/>
                </a:cubicBezTo>
                <a:cubicBezTo>
                  <a:pt x="9057" y="14"/>
                  <a:pt x="8469" y="9"/>
                  <a:pt x="7881" y="5"/>
                </a:cubicBezTo>
                <a:cubicBezTo>
                  <a:pt x="7250" y="1"/>
                  <a:pt x="6619" y="0"/>
                  <a:pt x="5989" y="0"/>
                </a:cubicBezTo>
                <a:cubicBezTo>
                  <a:pt x="5204" y="0"/>
                  <a:pt x="4419" y="3"/>
                  <a:pt x="3635" y="8"/>
                </a:cubicBezTo>
                <a:cubicBezTo>
                  <a:pt x="2585" y="13"/>
                  <a:pt x="1534" y="22"/>
                  <a:pt x="484" y="31"/>
                </a:cubicBezTo>
                <a:cubicBezTo>
                  <a:pt x="334" y="32"/>
                  <a:pt x="183" y="34"/>
                  <a:pt x="32" y="35"/>
                </a:cubicBezTo>
                <a:cubicBezTo>
                  <a:pt x="30" y="35"/>
                  <a:pt x="28" y="37"/>
                  <a:pt x="28" y="39"/>
                </a:cubicBezTo>
                <a:cubicBezTo>
                  <a:pt x="29" y="967"/>
                  <a:pt x="23" y="1895"/>
                  <a:pt x="13" y="2823"/>
                </a:cubicBezTo>
                <a:cubicBezTo>
                  <a:pt x="6" y="3481"/>
                  <a:pt x="0" y="4139"/>
                  <a:pt x="5" y="4798"/>
                </a:cubicBezTo>
                <a:cubicBezTo>
                  <a:pt x="9" y="5289"/>
                  <a:pt x="18" y="5780"/>
                  <a:pt x="28" y="6271"/>
                </a:cubicBezTo>
                <a:cubicBezTo>
                  <a:pt x="29" y="6276"/>
                  <a:pt x="37" y="6276"/>
                  <a:pt x="36" y="6271"/>
                </a:cubicBezTo>
                <a:cubicBezTo>
                  <a:pt x="36" y="6260"/>
                  <a:pt x="36" y="6249"/>
                  <a:pt x="36" y="6237"/>
                </a:cubicBezTo>
                <a:cubicBezTo>
                  <a:pt x="47" y="6237"/>
                  <a:pt x="58" y="6238"/>
                  <a:pt x="69" y="6238"/>
                </a:cubicBezTo>
                <a:cubicBezTo>
                  <a:pt x="69" y="6252"/>
                  <a:pt x="69" y="6266"/>
                  <a:pt x="69" y="6280"/>
                </a:cubicBezTo>
                <a:cubicBezTo>
                  <a:pt x="64" y="6281"/>
                  <a:pt x="58" y="6281"/>
                  <a:pt x="53" y="6281"/>
                </a:cubicBezTo>
                <a:cubicBezTo>
                  <a:pt x="48" y="6281"/>
                  <a:pt x="48" y="6289"/>
                  <a:pt x="53" y="6289"/>
                </a:cubicBezTo>
                <a:cubicBezTo>
                  <a:pt x="858" y="6284"/>
                  <a:pt x="1663" y="6284"/>
                  <a:pt x="2468" y="6289"/>
                </a:cubicBezTo>
                <a:cubicBezTo>
                  <a:pt x="3071" y="6293"/>
                  <a:pt x="3673" y="6301"/>
                  <a:pt x="4276" y="6310"/>
                </a:cubicBezTo>
                <a:cubicBezTo>
                  <a:pt x="4842" y="6318"/>
                  <a:pt x="5407" y="6326"/>
                  <a:pt x="5973" y="6330"/>
                </a:cubicBezTo>
                <a:cubicBezTo>
                  <a:pt x="6677" y="6336"/>
                  <a:pt x="7381" y="6337"/>
                  <a:pt x="8085" y="6334"/>
                </a:cubicBezTo>
                <a:cubicBezTo>
                  <a:pt x="9093" y="6330"/>
                  <a:pt x="10100" y="6318"/>
                  <a:pt x="11108" y="6302"/>
                </a:cubicBezTo>
                <a:cubicBezTo>
                  <a:pt x="11258" y="6300"/>
                  <a:pt x="11408" y="6297"/>
                  <a:pt x="11558" y="6295"/>
                </a:cubicBezTo>
                <a:cubicBezTo>
                  <a:pt x="11560" y="6295"/>
                  <a:pt x="11562" y="6293"/>
                  <a:pt x="11562" y="6291"/>
                </a:cubicBezTo>
                <a:cubicBezTo>
                  <a:pt x="11559" y="5282"/>
                  <a:pt x="11566" y="4273"/>
                  <a:pt x="11580" y="3264"/>
                </a:cubicBezTo>
                <a:cubicBezTo>
                  <a:pt x="11589" y="2614"/>
                  <a:pt x="11600" y="1963"/>
                  <a:pt x="11592" y="1313"/>
                </a:cubicBezTo>
                <a:close/>
                <a:moveTo>
                  <a:pt x="11554" y="73"/>
                </a:moveTo>
                <a:cubicBezTo>
                  <a:pt x="11556" y="77"/>
                  <a:pt x="11557" y="82"/>
                  <a:pt x="11557" y="87"/>
                </a:cubicBezTo>
                <a:cubicBezTo>
                  <a:pt x="11545" y="87"/>
                  <a:pt x="11533" y="87"/>
                  <a:pt x="11521" y="87"/>
                </a:cubicBezTo>
                <a:cubicBezTo>
                  <a:pt x="11521" y="76"/>
                  <a:pt x="11521" y="64"/>
                  <a:pt x="11521" y="53"/>
                </a:cubicBezTo>
                <a:cubicBezTo>
                  <a:pt x="11523" y="54"/>
                  <a:pt x="11525" y="54"/>
                  <a:pt x="11528" y="54"/>
                </a:cubicBezTo>
                <a:cubicBezTo>
                  <a:pt x="11546" y="59"/>
                  <a:pt x="11549" y="58"/>
                  <a:pt x="11554" y="73"/>
                </a:cubicBezTo>
                <a:close/>
                <a:moveTo>
                  <a:pt x="215" y="41"/>
                </a:moveTo>
                <a:cubicBezTo>
                  <a:pt x="275" y="41"/>
                  <a:pt x="335" y="40"/>
                  <a:pt x="395" y="40"/>
                </a:cubicBezTo>
                <a:cubicBezTo>
                  <a:pt x="838" y="36"/>
                  <a:pt x="1281" y="32"/>
                  <a:pt x="1723" y="29"/>
                </a:cubicBezTo>
                <a:cubicBezTo>
                  <a:pt x="2465" y="23"/>
                  <a:pt x="3206" y="18"/>
                  <a:pt x="3948" y="14"/>
                </a:cubicBezTo>
                <a:cubicBezTo>
                  <a:pt x="4543" y="11"/>
                  <a:pt x="5139" y="9"/>
                  <a:pt x="5735" y="8"/>
                </a:cubicBezTo>
                <a:cubicBezTo>
                  <a:pt x="6233" y="8"/>
                  <a:pt x="6732" y="8"/>
                  <a:pt x="7231" y="10"/>
                </a:cubicBezTo>
                <a:cubicBezTo>
                  <a:pt x="7681" y="12"/>
                  <a:pt x="8132" y="15"/>
                  <a:pt x="8583" y="18"/>
                </a:cubicBezTo>
                <a:cubicBezTo>
                  <a:pt x="9033" y="22"/>
                  <a:pt x="9483" y="27"/>
                  <a:pt x="9933" y="31"/>
                </a:cubicBezTo>
                <a:cubicBezTo>
                  <a:pt x="10437" y="37"/>
                  <a:pt x="10941" y="43"/>
                  <a:pt x="11445" y="49"/>
                </a:cubicBezTo>
                <a:cubicBezTo>
                  <a:pt x="11469" y="49"/>
                  <a:pt x="11493" y="48"/>
                  <a:pt x="11517" y="52"/>
                </a:cubicBezTo>
                <a:cubicBezTo>
                  <a:pt x="11517" y="64"/>
                  <a:pt x="11517" y="75"/>
                  <a:pt x="11517" y="87"/>
                </a:cubicBezTo>
                <a:cubicBezTo>
                  <a:pt x="10501" y="84"/>
                  <a:pt x="9485" y="81"/>
                  <a:pt x="8470" y="80"/>
                </a:cubicBezTo>
                <a:cubicBezTo>
                  <a:pt x="7687" y="79"/>
                  <a:pt x="6904" y="79"/>
                  <a:pt x="6120" y="79"/>
                </a:cubicBezTo>
                <a:cubicBezTo>
                  <a:pt x="5474" y="79"/>
                  <a:pt x="4828" y="80"/>
                  <a:pt x="4182" y="81"/>
                </a:cubicBezTo>
                <a:cubicBezTo>
                  <a:pt x="3572" y="82"/>
                  <a:pt x="2962" y="83"/>
                  <a:pt x="2352" y="83"/>
                </a:cubicBezTo>
                <a:cubicBezTo>
                  <a:pt x="1672" y="83"/>
                  <a:pt x="992" y="83"/>
                  <a:pt x="313" y="82"/>
                </a:cubicBezTo>
                <a:cubicBezTo>
                  <a:pt x="233" y="82"/>
                  <a:pt x="153" y="82"/>
                  <a:pt x="73" y="82"/>
                </a:cubicBezTo>
                <a:cubicBezTo>
                  <a:pt x="73" y="68"/>
                  <a:pt x="73" y="54"/>
                  <a:pt x="73" y="41"/>
                </a:cubicBezTo>
                <a:cubicBezTo>
                  <a:pt x="73" y="41"/>
                  <a:pt x="73" y="41"/>
                  <a:pt x="73" y="40"/>
                </a:cubicBezTo>
                <a:cubicBezTo>
                  <a:pt x="115" y="32"/>
                  <a:pt x="186" y="42"/>
                  <a:pt x="215" y="41"/>
                </a:cubicBezTo>
                <a:close/>
                <a:moveTo>
                  <a:pt x="11516" y="2208"/>
                </a:moveTo>
                <a:cubicBezTo>
                  <a:pt x="11517" y="2561"/>
                  <a:pt x="11518" y="2915"/>
                  <a:pt x="11519" y="3269"/>
                </a:cubicBezTo>
                <a:cubicBezTo>
                  <a:pt x="11520" y="3684"/>
                  <a:pt x="11520" y="4099"/>
                  <a:pt x="11520" y="4514"/>
                </a:cubicBezTo>
                <a:cubicBezTo>
                  <a:pt x="11520" y="5030"/>
                  <a:pt x="11519" y="5547"/>
                  <a:pt x="11518" y="6063"/>
                </a:cubicBezTo>
                <a:cubicBezTo>
                  <a:pt x="11517" y="6122"/>
                  <a:pt x="11517" y="6180"/>
                  <a:pt x="11517" y="6239"/>
                </a:cubicBezTo>
                <a:cubicBezTo>
                  <a:pt x="10501" y="6236"/>
                  <a:pt x="9485" y="6233"/>
                  <a:pt x="8470" y="6232"/>
                </a:cubicBezTo>
                <a:cubicBezTo>
                  <a:pt x="7687" y="6231"/>
                  <a:pt x="6904" y="6231"/>
                  <a:pt x="6120" y="6231"/>
                </a:cubicBezTo>
                <a:cubicBezTo>
                  <a:pt x="5474" y="6231"/>
                  <a:pt x="4828" y="6232"/>
                  <a:pt x="4182" y="6233"/>
                </a:cubicBezTo>
                <a:cubicBezTo>
                  <a:pt x="3572" y="6234"/>
                  <a:pt x="2962" y="6235"/>
                  <a:pt x="2352" y="6235"/>
                </a:cubicBezTo>
                <a:cubicBezTo>
                  <a:pt x="1672" y="6235"/>
                  <a:pt x="992" y="6235"/>
                  <a:pt x="313" y="6234"/>
                </a:cubicBezTo>
                <a:cubicBezTo>
                  <a:pt x="233" y="6234"/>
                  <a:pt x="153" y="6234"/>
                  <a:pt x="73" y="6234"/>
                </a:cubicBezTo>
                <a:cubicBezTo>
                  <a:pt x="75" y="5716"/>
                  <a:pt x="76" y="5198"/>
                  <a:pt x="76" y="4680"/>
                </a:cubicBezTo>
                <a:cubicBezTo>
                  <a:pt x="76" y="4255"/>
                  <a:pt x="76" y="3831"/>
                  <a:pt x="75" y="3407"/>
                </a:cubicBezTo>
                <a:cubicBezTo>
                  <a:pt x="75" y="3048"/>
                  <a:pt x="74" y="2689"/>
                  <a:pt x="73" y="2330"/>
                </a:cubicBezTo>
                <a:cubicBezTo>
                  <a:pt x="72" y="1986"/>
                  <a:pt x="71" y="1643"/>
                  <a:pt x="71" y="1299"/>
                </a:cubicBezTo>
                <a:cubicBezTo>
                  <a:pt x="71" y="930"/>
                  <a:pt x="71" y="561"/>
                  <a:pt x="72" y="191"/>
                </a:cubicBezTo>
                <a:cubicBezTo>
                  <a:pt x="73" y="156"/>
                  <a:pt x="73" y="121"/>
                  <a:pt x="73" y="86"/>
                </a:cubicBezTo>
                <a:cubicBezTo>
                  <a:pt x="757" y="87"/>
                  <a:pt x="1440" y="87"/>
                  <a:pt x="2124" y="87"/>
                </a:cubicBezTo>
                <a:cubicBezTo>
                  <a:pt x="2737" y="87"/>
                  <a:pt x="3350" y="86"/>
                  <a:pt x="3963" y="85"/>
                </a:cubicBezTo>
                <a:cubicBezTo>
                  <a:pt x="4599" y="84"/>
                  <a:pt x="5236" y="84"/>
                  <a:pt x="5872" y="83"/>
                </a:cubicBezTo>
                <a:cubicBezTo>
                  <a:pt x="6633" y="83"/>
                  <a:pt x="7394" y="83"/>
                  <a:pt x="8155" y="84"/>
                </a:cubicBezTo>
                <a:cubicBezTo>
                  <a:pt x="9146" y="85"/>
                  <a:pt x="10138" y="87"/>
                  <a:pt x="11129" y="90"/>
                </a:cubicBezTo>
                <a:cubicBezTo>
                  <a:pt x="11258" y="90"/>
                  <a:pt x="11387" y="91"/>
                  <a:pt x="11517" y="91"/>
                </a:cubicBezTo>
                <a:cubicBezTo>
                  <a:pt x="11516" y="454"/>
                  <a:pt x="11515" y="816"/>
                  <a:pt x="11515" y="1179"/>
                </a:cubicBezTo>
                <a:cubicBezTo>
                  <a:pt x="11515" y="1522"/>
                  <a:pt x="11516" y="1865"/>
                  <a:pt x="11516" y="2208"/>
                </a:cubicBezTo>
                <a:close/>
                <a:moveTo>
                  <a:pt x="69" y="41"/>
                </a:moveTo>
                <a:cubicBezTo>
                  <a:pt x="69" y="55"/>
                  <a:pt x="69" y="68"/>
                  <a:pt x="69" y="82"/>
                </a:cubicBezTo>
                <a:cubicBezTo>
                  <a:pt x="58" y="82"/>
                  <a:pt x="46" y="81"/>
                  <a:pt x="35" y="81"/>
                </a:cubicBezTo>
                <a:cubicBezTo>
                  <a:pt x="37" y="69"/>
                  <a:pt x="40" y="59"/>
                  <a:pt x="46" y="52"/>
                </a:cubicBezTo>
                <a:cubicBezTo>
                  <a:pt x="51" y="47"/>
                  <a:pt x="59" y="44"/>
                  <a:pt x="69" y="41"/>
                </a:cubicBezTo>
                <a:close/>
                <a:moveTo>
                  <a:pt x="36" y="6233"/>
                </a:moveTo>
                <a:cubicBezTo>
                  <a:pt x="22" y="5616"/>
                  <a:pt x="13" y="4999"/>
                  <a:pt x="11" y="4381"/>
                </a:cubicBezTo>
                <a:cubicBezTo>
                  <a:pt x="10" y="3891"/>
                  <a:pt x="15" y="3400"/>
                  <a:pt x="20" y="2909"/>
                </a:cubicBezTo>
                <a:cubicBezTo>
                  <a:pt x="27" y="2282"/>
                  <a:pt x="33" y="1655"/>
                  <a:pt x="35" y="1028"/>
                </a:cubicBezTo>
                <a:cubicBezTo>
                  <a:pt x="36" y="817"/>
                  <a:pt x="36" y="606"/>
                  <a:pt x="36" y="395"/>
                </a:cubicBezTo>
                <a:cubicBezTo>
                  <a:pt x="36" y="340"/>
                  <a:pt x="36" y="286"/>
                  <a:pt x="37" y="231"/>
                </a:cubicBezTo>
                <a:cubicBezTo>
                  <a:pt x="37" y="205"/>
                  <a:pt x="37" y="179"/>
                  <a:pt x="37" y="153"/>
                </a:cubicBezTo>
                <a:cubicBezTo>
                  <a:pt x="37" y="136"/>
                  <a:pt x="33" y="108"/>
                  <a:pt x="35" y="85"/>
                </a:cubicBezTo>
                <a:cubicBezTo>
                  <a:pt x="46" y="85"/>
                  <a:pt x="57" y="86"/>
                  <a:pt x="69" y="86"/>
                </a:cubicBezTo>
                <a:cubicBezTo>
                  <a:pt x="68" y="448"/>
                  <a:pt x="67" y="810"/>
                  <a:pt x="67" y="1173"/>
                </a:cubicBezTo>
                <a:cubicBezTo>
                  <a:pt x="67" y="1516"/>
                  <a:pt x="68" y="1859"/>
                  <a:pt x="68" y="2203"/>
                </a:cubicBezTo>
                <a:cubicBezTo>
                  <a:pt x="69" y="2557"/>
                  <a:pt x="70" y="2911"/>
                  <a:pt x="71" y="3266"/>
                </a:cubicBezTo>
                <a:cubicBezTo>
                  <a:pt x="72" y="3681"/>
                  <a:pt x="72" y="4096"/>
                  <a:pt x="72" y="4512"/>
                </a:cubicBezTo>
                <a:cubicBezTo>
                  <a:pt x="72" y="5029"/>
                  <a:pt x="71" y="5546"/>
                  <a:pt x="70" y="6063"/>
                </a:cubicBezTo>
                <a:cubicBezTo>
                  <a:pt x="69" y="6120"/>
                  <a:pt x="69" y="6177"/>
                  <a:pt x="69" y="6234"/>
                </a:cubicBezTo>
                <a:cubicBezTo>
                  <a:pt x="58" y="6234"/>
                  <a:pt x="47" y="6233"/>
                  <a:pt x="36" y="6233"/>
                </a:cubicBezTo>
                <a:close/>
                <a:moveTo>
                  <a:pt x="11466" y="6288"/>
                </a:moveTo>
                <a:cubicBezTo>
                  <a:pt x="11235" y="6292"/>
                  <a:pt x="11004" y="6296"/>
                  <a:pt x="10773" y="6299"/>
                </a:cubicBezTo>
                <a:cubicBezTo>
                  <a:pt x="10005" y="6310"/>
                  <a:pt x="9238" y="6319"/>
                  <a:pt x="8470" y="6324"/>
                </a:cubicBezTo>
                <a:cubicBezTo>
                  <a:pt x="7890" y="6328"/>
                  <a:pt x="7310" y="6329"/>
                  <a:pt x="6730" y="6327"/>
                </a:cubicBezTo>
                <a:cubicBezTo>
                  <a:pt x="6265" y="6325"/>
                  <a:pt x="5801" y="6321"/>
                  <a:pt x="5336" y="6316"/>
                </a:cubicBezTo>
                <a:cubicBezTo>
                  <a:pt x="4913" y="6311"/>
                  <a:pt x="4491" y="6304"/>
                  <a:pt x="4068" y="6299"/>
                </a:cubicBezTo>
                <a:cubicBezTo>
                  <a:pt x="3615" y="6292"/>
                  <a:pt x="3161" y="6287"/>
                  <a:pt x="2708" y="6283"/>
                </a:cubicBezTo>
                <a:cubicBezTo>
                  <a:pt x="2153" y="6279"/>
                  <a:pt x="1598" y="6277"/>
                  <a:pt x="1043" y="6277"/>
                </a:cubicBezTo>
                <a:cubicBezTo>
                  <a:pt x="720" y="6278"/>
                  <a:pt x="396" y="6279"/>
                  <a:pt x="73" y="6280"/>
                </a:cubicBezTo>
                <a:cubicBezTo>
                  <a:pt x="73" y="6266"/>
                  <a:pt x="73" y="6252"/>
                  <a:pt x="73" y="6238"/>
                </a:cubicBezTo>
                <a:cubicBezTo>
                  <a:pt x="757" y="6239"/>
                  <a:pt x="1441" y="6239"/>
                  <a:pt x="2124" y="6239"/>
                </a:cubicBezTo>
                <a:cubicBezTo>
                  <a:pt x="2737" y="6239"/>
                  <a:pt x="3350" y="6238"/>
                  <a:pt x="3963" y="6237"/>
                </a:cubicBezTo>
                <a:cubicBezTo>
                  <a:pt x="4599" y="6236"/>
                  <a:pt x="5236" y="6236"/>
                  <a:pt x="5872" y="6235"/>
                </a:cubicBezTo>
                <a:cubicBezTo>
                  <a:pt x="6633" y="6235"/>
                  <a:pt x="7394" y="6235"/>
                  <a:pt x="8155" y="6236"/>
                </a:cubicBezTo>
                <a:cubicBezTo>
                  <a:pt x="9146" y="6237"/>
                  <a:pt x="10138" y="6239"/>
                  <a:pt x="11129" y="6242"/>
                </a:cubicBezTo>
                <a:cubicBezTo>
                  <a:pt x="11258" y="6242"/>
                  <a:pt x="11388" y="6243"/>
                  <a:pt x="11517" y="6243"/>
                </a:cubicBezTo>
                <a:cubicBezTo>
                  <a:pt x="11517" y="6257"/>
                  <a:pt x="11517" y="6270"/>
                  <a:pt x="11517" y="6284"/>
                </a:cubicBezTo>
                <a:cubicBezTo>
                  <a:pt x="11517" y="6287"/>
                  <a:pt x="11521" y="6287"/>
                  <a:pt x="11521" y="6284"/>
                </a:cubicBezTo>
                <a:cubicBezTo>
                  <a:pt x="11521" y="6270"/>
                  <a:pt x="11521" y="6257"/>
                  <a:pt x="11521" y="6243"/>
                </a:cubicBezTo>
                <a:cubicBezTo>
                  <a:pt x="11533" y="6243"/>
                  <a:pt x="11546" y="6243"/>
                  <a:pt x="11558" y="6243"/>
                </a:cubicBezTo>
                <a:cubicBezTo>
                  <a:pt x="11558" y="6253"/>
                  <a:pt x="11557" y="6262"/>
                  <a:pt x="11554" y="6268"/>
                </a:cubicBezTo>
                <a:cubicBezTo>
                  <a:pt x="11540" y="6298"/>
                  <a:pt x="11493" y="6288"/>
                  <a:pt x="11466" y="6288"/>
                </a:cubicBezTo>
                <a:close/>
                <a:moveTo>
                  <a:pt x="11558" y="4515"/>
                </a:moveTo>
                <a:cubicBezTo>
                  <a:pt x="11555" y="4903"/>
                  <a:pt x="11554" y="5291"/>
                  <a:pt x="11553" y="5679"/>
                </a:cubicBezTo>
                <a:cubicBezTo>
                  <a:pt x="11553" y="5789"/>
                  <a:pt x="11553" y="5900"/>
                  <a:pt x="11553" y="6010"/>
                </a:cubicBezTo>
                <a:cubicBezTo>
                  <a:pt x="11553" y="6066"/>
                  <a:pt x="11553" y="6121"/>
                  <a:pt x="11554" y="6177"/>
                </a:cubicBezTo>
                <a:cubicBezTo>
                  <a:pt x="11554" y="6192"/>
                  <a:pt x="11558" y="6217"/>
                  <a:pt x="11558" y="6239"/>
                </a:cubicBezTo>
                <a:cubicBezTo>
                  <a:pt x="11546" y="6239"/>
                  <a:pt x="11533" y="6239"/>
                  <a:pt x="11521" y="6239"/>
                </a:cubicBezTo>
                <a:cubicBezTo>
                  <a:pt x="11523" y="5720"/>
                  <a:pt x="11524" y="5201"/>
                  <a:pt x="11524" y="4682"/>
                </a:cubicBezTo>
                <a:cubicBezTo>
                  <a:pt x="11524" y="4258"/>
                  <a:pt x="11524" y="3834"/>
                  <a:pt x="11523" y="3410"/>
                </a:cubicBezTo>
                <a:cubicBezTo>
                  <a:pt x="11523" y="3052"/>
                  <a:pt x="11522" y="2693"/>
                  <a:pt x="11521" y="2335"/>
                </a:cubicBezTo>
                <a:cubicBezTo>
                  <a:pt x="11520" y="1991"/>
                  <a:pt x="11519" y="1648"/>
                  <a:pt x="11519" y="1305"/>
                </a:cubicBezTo>
                <a:cubicBezTo>
                  <a:pt x="11519" y="936"/>
                  <a:pt x="11519" y="567"/>
                  <a:pt x="11520" y="198"/>
                </a:cubicBezTo>
                <a:cubicBezTo>
                  <a:pt x="11521" y="162"/>
                  <a:pt x="11521" y="127"/>
                  <a:pt x="11521" y="91"/>
                </a:cubicBezTo>
                <a:cubicBezTo>
                  <a:pt x="11533" y="91"/>
                  <a:pt x="11545" y="91"/>
                  <a:pt x="11557" y="91"/>
                </a:cubicBezTo>
                <a:cubicBezTo>
                  <a:pt x="11558" y="107"/>
                  <a:pt x="11556" y="125"/>
                  <a:pt x="11557" y="138"/>
                </a:cubicBezTo>
                <a:cubicBezTo>
                  <a:pt x="11559" y="209"/>
                  <a:pt x="11561" y="281"/>
                  <a:pt x="11564" y="352"/>
                </a:cubicBezTo>
                <a:cubicBezTo>
                  <a:pt x="11568" y="488"/>
                  <a:pt x="11572" y="623"/>
                  <a:pt x="11575" y="759"/>
                </a:cubicBezTo>
                <a:cubicBezTo>
                  <a:pt x="11580" y="998"/>
                  <a:pt x="11584" y="1238"/>
                  <a:pt x="11586" y="1477"/>
                </a:cubicBezTo>
                <a:cubicBezTo>
                  <a:pt x="11589" y="1925"/>
                  <a:pt x="11584" y="2373"/>
                  <a:pt x="11578" y="2821"/>
                </a:cubicBezTo>
                <a:cubicBezTo>
                  <a:pt x="11571" y="3385"/>
                  <a:pt x="11562" y="3950"/>
                  <a:pt x="11558" y="4515"/>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78" name="Google Shape;78;p13"/>
          <p:cNvPicPr preferRelativeResize="0"/>
          <p:nvPr/>
        </p:nvPicPr>
        <p:blipFill rotWithShape="1">
          <a:blip r:embed="rId3"/>
          <a:srcRect l="23923" t="-2946" r="16771" b="65652"/>
          <a:stretch>
            <a:fillRect/>
          </a:stretch>
        </p:blipFill>
        <p:spPr>
          <a:xfrm>
            <a:off x="0" y="4401775"/>
            <a:ext cx="2064599" cy="741724"/>
          </a:xfrm>
          <a:prstGeom prst="rect">
            <a:avLst/>
          </a:prstGeom>
          <a:noFill/>
          <a:ln>
            <a:noFill/>
          </a:ln>
        </p:spPr>
      </p:pic>
      <p:pic>
        <p:nvPicPr>
          <p:cNvPr id="79" name="Google Shape;79;p13"/>
          <p:cNvPicPr preferRelativeResize="0"/>
          <p:nvPr/>
        </p:nvPicPr>
        <p:blipFill rotWithShape="1">
          <a:blip r:embed="rId3"/>
          <a:srcRect l="23923" t="-2946" r="16771" b="65652"/>
          <a:stretch>
            <a:fillRect/>
          </a:stretch>
        </p:blipFill>
        <p:spPr>
          <a:xfrm rot="10800000">
            <a:off x="7079424" y="6851"/>
            <a:ext cx="2064576" cy="741724"/>
          </a:xfrm>
          <a:prstGeom prst="rect">
            <a:avLst/>
          </a:prstGeom>
          <a:noFill/>
          <a:ln>
            <a:noFill/>
          </a:ln>
        </p:spPr>
      </p:pic>
      <p:sp>
        <p:nvSpPr>
          <p:cNvPr id="80" name="Google Shape;80;p13"/>
          <p:cNvSpPr txBox="1"/>
          <p:nvPr>
            <p:ph type="title"/>
          </p:nvPr>
        </p:nvSpPr>
        <p:spPr>
          <a:xfrm>
            <a:off x="720000" y="539500"/>
            <a:ext cx="7704000" cy="58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1" name="Google Shape;81;p13"/>
          <p:cNvSpPr txBox="1"/>
          <p:nvPr>
            <p:ph type="title" idx="2" hasCustomPrompt="1"/>
          </p:nvPr>
        </p:nvSpPr>
        <p:spPr>
          <a:xfrm>
            <a:off x="1505400" y="1391676"/>
            <a:ext cx="734700" cy="580200"/>
          </a:xfrm>
          <a:prstGeom prst="rect">
            <a:avLst/>
          </a:prstGeom>
          <a:noFill/>
          <a:ln w="38100" cap="flat" cmpd="dbl">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i="1">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txBox="1"/>
          <p:nvPr>
            <p:ph type="title" idx="3" hasCustomPrompt="1"/>
          </p:nvPr>
        </p:nvSpPr>
        <p:spPr>
          <a:xfrm>
            <a:off x="2855050" y="3164224"/>
            <a:ext cx="734700" cy="580200"/>
          </a:xfrm>
          <a:prstGeom prst="rect">
            <a:avLst/>
          </a:prstGeom>
          <a:noFill/>
          <a:ln w="38100" cap="flat" cmpd="dbl">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i="1">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3" name="Google Shape;83;p13"/>
          <p:cNvSpPr txBox="1"/>
          <p:nvPr>
            <p:ph type="title" idx="4" hasCustomPrompt="1"/>
          </p:nvPr>
        </p:nvSpPr>
        <p:spPr>
          <a:xfrm>
            <a:off x="4204675" y="1391676"/>
            <a:ext cx="734700" cy="580200"/>
          </a:xfrm>
          <a:prstGeom prst="rect">
            <a:avLst/>
          </a:prstGeom>
          <a:noFill/>
          <a:ln w="38100" cap="flat" cmpd="dbl">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i="1">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4" name="Google Shape;84;p13"/>
          <p:cNvSpPr txBox="1"/>
          <p:nvPr>
            <p:ph type="title" idx="5" hasCustomPrompt="1"/>
          </p:nvPr>
        </p:nvSpPr>
        <p:spPr>
          <a:xfrm>
            <a:off x="5554325" y="3164224"/>
            <a:ext cx="734700" cy="580200"/>
          </a:xfrm>
          <a:prstGeom prst="rect">
            <a:avLst/>
          </a:prstGeom>
          <a:noFill/>
          <a:ln w="38100" cap="flat" cmpd="dbl">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i="1">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5" name="Google Shape;85;p13"/>
          <p:cNvSpPr txBox="1"/>
          <p:nvPr>
            <p:ph type="title" idx="6" hasCustomPrompt="1"/>
          </p:nvPr>
        </p:nvSpPr>
        <p:spPr>
          <a:xfrm>
            <a:off x="6903950" y="1391676"/>
            <a:ext cx="734700" cy="580200"/>
          </a:xfrm>
          <a:prstGeom prst="rect">
            <a:avLst/>
          </a:prstGeom>
          <a:noFill/>
          <a:ln w="38100" cap="flat" cmpd="dbl">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i="1">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6" name="Google Shape;86;p13"/>
          <p:cNvSpPr txBox="1"/>
          <p:nvPr>
            <p:ph type="subTitle" idx="1"/>
          </p:nvPr>
        </p:nvSpPr>
        <p:spPr>
          <a:xfrm>
            <a:off x="720000" y="2061500"/>
            <a:ext cx="2305500" cy="77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sley"/>
              <a:buNone/>
              <a:defRPr sz="2000">
                <a:solidFill>
                  <a:schemeClr val="dk1"/>
                </a:solidFill>
                <a:latin typeface="Besley"/>
                <a:ea typeface="Besley"/>
                <a:cs typeface="Besley"/>
                <a:sym typeface="Besley"/>
              </a:defRPr>
            </a:lvl1pPr>
            <a:lvl2pPr lvl="1" rtl="0">
              <a:lnSpc>
                <a:spcPct val="100000"/>
              </a:lnSpc>
              <a:spcBef>
                <a:spcPts val="0"/>
              </a:spcBef>
              <a:spcAft>
                <a:spcPts val="0"/>
              </a:spcAft>
              <a:buSzPts val="2400"/>
              <a:buFont typeface="Besley"/>
              <a:buNone/>
              <a:defRPr sz="2400">
                <a:latin typeface="Besley"/>
                <a:ea typeface="Besley"/>
                <a:cs typeface="Besley"/>
                <a:sym typeface="Besley"/>
              </a:defRPr>
            </a:lvl2pPr>
            <a:lvl3pPr lvl="2" rtl="0">
              <a:lnSpc>
                <a:spcPct val="100000"/>
              </a:lnSpc>
              <a:spcBef>
                <a:spcPts val="0"/>
              </a:spcBef>
              <a:spcAft>
                <a:spcPts val="0"/>
              </a:spcAft>
              <a:buSzPts val="2400"/>
              <a:buFont typeface="Besley"/>
              <a:buNone/>
              <a:defRPr sz="2400">
                <a:latin typeface="Besley"/>
                <a:ea typeface="Besley"/>
                <a:cs typeface="Besley"/>
                <a:sym typeface="Besley"/>
              </a:defRPr>
            </a:lvl3pPr>
            <a:lvl4pPr lvl="3" rtl="0">
              <a:lnSpc>
                <a:spcPct val="100000"/>
              </a:lnSpc>
              <a:spcBef>
                <a:spcPts val="0"/>
              </a:spcBef>
              <a:spcAft>
                <a:spcPts val="0"/>
              </a:spcAft>
              <a:buSzPts val="2400"/>
              <a:buFont typeface="Besley"/>
              <a:buNone/>
              <a:defRPr sz="2400">
                <a:latin typeface="Besley"/>
                <a:ea typeface="Besley"/>
                <a:cs typeface="Besley"/>
                <a:sym typeface="Besley"/>
              </a:defRPr>
            </a:lvl4pPr>
            <a:lvl5pPr lvl="4" rtl="0">
              <a:lnSpc>
                <a:spcPct val="100000"/>
              </a:lnSpc>
              <a:spcBef>
                <a:spcPts val="0"/>
              </a:spcBef>
              <a:spcAft>
                <a:spcPts val="0"/>
              </a:spcAft>
              <a:buSzPts val="2400"/>
              <a:buFont typeface="Besley"/>
              <a:buNone/>
              <a:defRPr sz="2400">
                <a:latin typeface="Besley"/>
                <a:ea typeface="Besley"/>
                <a:cs typeface="Besley"/>
                <a:sym typeface="Besley"/>
              </a:defRPr>
            </a:lvl5pPr>
            <a:lvl6pPr lvl="5" rtl="0">
              <a:lnSpc>
                <a:spcPct val="100000"/>
              </a:lnSpc>
              <a:spcBef>
                <a:spcPts val="0"/>
              </a:spcBef>
              <a:spcAft>
                <a:spcPts val="0"/>
              </a:spcAft>
              <a:buSzPts val="2400"/>
              <a:buFont typeface="Besley"/>
              <a:buNone/>
              <a:defRPr sz="2400">
                <a:latin typeface="Besley"/>
                <a:ea typeface="Besley"/>
                <a:cs typeface="Besley"/>
                <a:sym typeface="Besley"/>
              </a:defRPr>
            </a:lvl6pPr>
            <a:lvl7pPr lvl="6" rtl="0">
              <a:lnSpc>
                <a:spcPct val="100000"/>
              </a:lnSpc>
              <a:spcBef>
                <a:spcPts val="0"/>
              </a:spcBef>
              <a:spcAft>
                <a:spcPts val="0"/>
              </a:spcAft>
              <a:buSzPts val="2400"/>
              <a:buFont typeface="Besley"/>
              <a:buNone/>
              <a:defRPr sz="2400">
                <a:latin typeface="Besley"/>
                <a:ea typeface="Besley"/>
                <a:cs typeface="Besley"/>
                <a:sym typeface="Besley"/>
              </a:defRPr>
            </a:lvl7pPr>
            <a:lvl8pPr lvl="7" rtl="0">
              <a:lnSpc>
                <a:spcPct val="100000"/>
              </a:lnSpc>
              <a:spcBef>
                <a:spcPts val="0"/>
              </a:spcBef>
              <a:spcAft>
                <a:spcPts val="0"/>
              </a:spcAft>
              <a:buSzPts val="2400"/>
              <a:buFont typeface="Besley"/>
              <a:buNone/>
              <a:defRPr sz="2400">
                <a:latin typeface="Besley"/>
                <a:ea typeface="Besley"/>
                <a:cs typeface="Besley"/>
                <a:sym typeface="Besley"/>
              </a:defRPr>
            </a:lvl8pPr>
            <a:lvl9pPr lvl="8" rtl="0">
              <a:lnSpc>
                <a:spcPct val="100000"/>
              </a:lnSpc>
              <a:spcBef>
                <a:spcPts val="0"/>
              </a:spcBef>
              <a:spcAft>
                <a:spcPts val="0"/>
              </a:spcAft>
              <a:buSzPts val="2400"/>
              <a:buFont typeface="Besley"/>
              <a:buNone/>
              <a:defRPr sz="2400">
                <a:latin typeface="Besley"/>
                <a:ea typeface="Besley"/>
                <a:cs typeface="Besley"/>
                <a:sym typeface="Besley"/>
              </a:defRPr>
            </a:lvl9pPr>
          </a:lstStyle>
          <a:p/>
        </p:txBody>
      </p:sp>
      <p:sp>
        <p:nvSpPr>
          <p:cNvPr id="87" name="Google Shape;87;p13"/>
          <p:cNvSpPr txBox="1"/>
          <p:nvPr>
            <p:ph type="subTitle" idx="7"/>
          </p:nvPr>
        </p:nvSpPr>
        <p:spPr>
          <a:xfrm>
            <a:off x="3419275" y="2061500"/>
            <a:ext cx="2305500" cy="77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sley"/>
              <a:buNone/>
              <a:defRPr sz="2000">
                <a:solidFill>
                  <a:schemeClr val="dk1"/>
                </a:solidFill>
                <a:latin typeface="Besley"/>
                <a:ea typeface="Besley"/>
                <a:cs typeface="Besley"/>
                <a:sym typeface="Besley"/>
              </a:defRPr>
            </a:lvl1pPr>
            <a:lvl2pPr lvl="1" rtl="0">
              <a:lnSpc>
                <a:spcPct val="100000"/>
              </a:lnSpc>
              <a:spcBef>
                <a:spcPts val="0"/>
              </a:spcBef>
              <a:spcAft>
                <a:spcPts val="0"/>
              </a:spcAft>
              <a:buSzPts val="2400"/>
              <a:buFont typeface="Besley"/>
              <a:buNone/>
              <a:defRPr sz="2400">
                <a:latin typeface="Besley"/>
                <a:ea typeface="Besley"/>
                <a:cs typeface="Besley"/>
                <a:sym typeface="Besley"/>
              </a:defRPr>
            </a:lvl2pPr>
            <a:lvl3pPr lvl="2" rtl="0">
              <a:lnSpc>
                <a:spcPct val="100000"/>
              </a:lnSpc>
              <a:spcBef>
                <a:spcPts val="0"/>
              </a:spcBef>
              <a:spcAft>
                <a:spcPts val="0"/>
              </a:spcAft>
              <a:buSzPts val="2400"/>
              <a:buFont typeface="Besley"/>
              <a:buNone/>
              <a:defRPr sz="2400">
                <a:latin typeface="Besley"/>
                <a:ea typeface="Besley"/>
                <a:cs typeface="Besley"/>
                <a:sym typeface="Besley"/>
              </a:defRPr>
            </a:lvl3pPr>
            <a:lvl4pPr lvl="3" rtl="0">
              <a:lnSpc>
                <a:spcPct val="100000"/>
              </a:lnSpc>
              <a:spcBef>
                <a:spcPts val="0"/>
              </a:spcBef>
              <a:spcAft>
                <a:spcPts val="0"/>
              </a:spcAft>
              <a:buSzPts val="2400"/>
              <a:buFont typeface="Besley"/>
              <a:buNone/>
              <a:defRPr sz="2400">
                <a:latin typeface="Besley"/>
                <a:ea typeface="Besley"/>
                <a:cs typeface="Besley"/>
                <a:sym typeface="Besley"/>
              </a:defRPr>
            </a:lvl4pPr>
            <a:lvl5pPr lvl="4" rtl="0">
              <a:lnSpc>
                <a:spcPct val="100000"/>
              </a:lnSpc>
              <a:spcBef>
                <a:spcPts val="0"/>
              </a:spcBef>
              <a:spcAft>
                <a:spcPts val="0"/>
              </a:spcAft>
              <a:buSzPts val="2400"/>
              <a:buFont typeface="Besley"/>
              <a:buNone/>
              <a:defRPr sz="2400">
                <a:latin typeface="Besley"/>
                <a:ea typeface="Besley"/>
                <a:cs typeface="Besley"/>
                <a:sym typeface="Besley"/>
              </a:defRPr>
            </a:lvl5pPr>
            <a:lvl6pPr lvl="5" rtl="0">
              <a:lnSpc>
                <a:spcPct val="100000"/>
              </a:lnSpc>
              <a:spcBef>
                <a:spcPts val="0"/>
              </a:spcBef>
              <a:spcAft>
                <a:spcPts val="0"/>
              </a:spcAft>
              <a:buSzPts val="2400"/>
              <a:buFont typeface="Besley"/>
              <a:buNone/>
              <a:defRPr sz="2400">
                <a:latin typeface="Besley"/>
                <a:ea typeface="Besley"/>
                <a:cs typeface="Besley"/>
                <a:sym typeface="Besley"/>
              </a:defRPr>
            </a:lvl6pPr>
            <a:lvl7pPr lvl="6" rtl="0">
              <a:lnSpc>
                <a:spcPct val="100000"/>
              </a:lnSpc>
              <a:spcBef>
                <a:spcPts val="0"/>
              </a:spcBef>
              <a:spcAft>
                <a:spcPts val="0"/>
              </a:spcAft>
              <a:buSzPts val="2400"/>
              <a:buFont typeface="Besley"/>
              <a:buNone/>
              <a:defRPr sz="2400">
                <a:latin typeface="Besley"/>
                <a:ea typeface="Besley"/>
                <a:cs typeface="Besley"/>
                <a:sym typeface="Besley"/>
              </a:defRPr>
            </a:lvl7pPr>
            <a:lvl8pPr lvl="7" rtl="0">
              <a:lnSpc>
                <a:spcPct val="100000"/>
              </a:lnSpc>
              <a:spcBef>
                <a:spcPts val="0"/>
              </a:spcBef>
              <a:spcAft>
                <a:spcPts val="0"/>
              </a:spcAft>
              <a:buSzPts val="2400"/>
              <a:buFont typeface="Besley"/>
              <a:buNone/>
              <a:defRPr sz="2400">
                <a:latin typeface="Besley"/>
                <a:ea typeface="Besley"/>
                <a:cs typeface="Besley"/>
                <a:sym typeface="Besley"/>
              </a:defRPr>
            </a:lvl8pPr>
            <a:lvl9pPr lvl="8" rtl="0">
              <a:lnSpc>
                <a:spcPct val="100000"/>
              </a:lnSpc>
              <a:spcBef>
                <a:spcPts val="0"/>
              </a:spcBef>
              <a:spcAft>
                <a:spcPts val="0"/>
              </a:spcAft>
              <a:buSzPts val="2400"/>
              <a:buFont typeface="Besley"/>
              <a:buNone/>
              <a:defRPr sz="2400">
                <a:latin typeface="Besley"/>
                <a:ea typeface="Besley"/>
                <a:cs typeface="Besley"/>
                <a:sym typeface="Besley"/>
              </a:defRPr>
            </a:lvl9pPr>
          </a:lstStyle>
          <a:p/>
        </p:txBody>
      </p:sp>
      <p:sp>
        <p:nvSpPr>
          <p:cNvPr id="88" name="Google Shape;88;p13"/>
          <p:cNvSpPr txBox="1"/>
          <p:nvPr>
            <p:ph type="subTitle" idx="8"/>
          </p:nvPr>
        </p:nvSpPr>
        <p:spPr>
          <a:xfrm>
            <a:off x="6118550" y="2061500"/>
            <a:ext cx="2305500" cy="77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sley"/>
              <a:buNone/>
              <a:defRPr sz="2000">
                <a:solidFill>
                  <a:schemeClr val="dk1"/>
                </a:solidFill>
                <a:latin typeface="Besley"/>
                <a:ea typeface="Besley"/>
                <a:cs typeface="Besley"/>
                <a:sym typeface="Besley"/>
              </a:defRPr>
            </a:lvl1pPr>
            <a:lvl2pPr lvl="1" rtl="0">
              <a:lnSpc>
                <a:spcPct val="100000"/>
              </a:lnSpc>
              <a:spcBef>
                <a:spcPts val="0"/>
              </a:spcBef>
              <a:spcAft>
                <a:spcPts val="0"/>
              </a:spcAft>
              <a:buSzPts val="2400"/>
              <a:buFont typeface="Besley"/>
              <a:buNone/>
              <a:defRPr sz="2400">
                <a:latin typeface="Besley"/>
                <a:ea typeface="Besley"/>
                <a:cs typeface="Besley"/>
                <a:sym typeface="Besley"/>
              </a:defRPr>
            </a:lvl2pPr>
            <a:lvl3pPr lvl="2" rtl="0">
              <a:lnSpc>
                <a:spcPct val="100000"/>
              </a:lnSpc>
              <a:spcBef>
                <a:spcPts val="0"/>
              </a:spcBef>
              <a:spcAft>
                <a:spcPts val="0"/>
              </a:spcAft>
              <a:buSzPts val="2400"/>
              <a:buFont typeface="Besley"/>
              <a:buNone/>
              <a:defRPr sz="2400">
                <a:latin typeface="Besley"/>
                <a:ea typeface="Besley"/>
                <a:cs typeface="Besley"/>
                <a:sym typeface="Besley"/>
              </a:defRPr>
            </a:lvl3pPr>
            <a:lvl4pPr lvl="3" rtl="0">
              <a:lnSpc>
                <a:spcPct val="100000"/>
              </a:lnSpc>
              <a:spcBef>
                <a:spcPts val="0"/>
              </a:spcBef>
              <a:spcAft>
                <a:spcPts val="0"/>
              </a:spcAft>
              <a:buSzPts val="2400"/>
              <a:buFont typeface="Besley"/>
              <a:buNone/>
              <a:defRPr sz="2400">
                <a:latin typeface="Besley"/>
                <a:ea typeface="Besley"/>
                <a:cs typeface="Besley"/>
                <a:sym typeface="Besley"/>
              </a:defRPr>
            </a:lvl4pPr>
            <a:lvl5pPr lvl="4" rtl="0">
              <a:lnSpc>
                <a:spcPct val="100000"/>
              </a:lnSpc>
              <a:spcBef>
                <a:spcPts val="0"/>
              </a:spcBef>
              <a:spcAft>
                <a:spcPts val="0"/>
              </a:spcAft>
              <a:buSzPts val="2400"/>
              <a:buFont typeface="Besley"/>
              <a:buNone/>
              <a:defRPr sz="2400">
                <a:latin typeface="Besley"/>
                <a:ea typeface="Besley"/>
                <a:cs typeface="Besley"/>
                <a:sym typeface="Besley"/>
              </a:defRPr>
            </a:lvl5pPr>
            <a:lvl6pPr lvl="5" rtl="0">
              <a:lnSpc>
                <a:spcPct val="100000"/>
              </a:lnSpc>
              <a:spcBef>
                <a:spcPts val="0"/>
              </a:spcBef>
              <a:spcAft>
                <a:spcPts val="0"/>
              </a:spcAft>
              <a:buSzPts val="2400"/>
              <a:buFont typeface="Besley"/>
              <a:buNone/>
              <a:defRPr sz="2400">
                <a:latin typeface="Besley"/>
                <a:ea typeface="Besley"/>
                <a:cs typeface="Besley"/>
                <a:sym typeface="Besley"/>
              </a:defRPr>
            </a:lvl6pPr>
            <a:lvl7pPr lvl="6" rtl="0">
              <a:lnSpc>
                <a:spcPct val="100000"/>
              </a:lnSpc>
              <a:spcBef>
                <a:spcPts val="0"/>
              </a:spcBef>
              <a:spcAft>
                <a:spcPts val="0"/>
              </a:spcAft>
              <a:buSzPts val="2400"/>
              <a:buFont typeface="Besley"/>
              <a:buNone/>
              <a:defRPr sz="2400">
                <a:latin typeface="Besley"/>
                <a:ea typeface="Besley"/>
                <a:cs typeface="Besley"/>
                <a:sym typeface="Besley"/>
              </a:defRPr>
            </a:lvl7pPr>
            <a:lvl8pPr lvl="7" rtl="0">
              <a:lnSpc>
                <a:spcPct val="100000"/>
              </a:lnSpc>
              <a:spcBef>
                <a:spcPts val="0"/>
              </a:spcBef>
              <a:spcAft>
                <a:spcPts val="0"/>
              </a:spcAft>
              <a:buSzPts val="2400"/>
              <a:buFont typeface="Besley"/>
              <a:buNone/>
              <a:defRPr sz="2400">
                <a:latin typeface="Besley"/>
                <a:ea typeface="Besley"/>
                <a:cs typeface="Besley"/>
                <a:sym typeface="Besley"/>
              </a:defRPr>
            </a:lvl8pPr>
            <a:lvl9pPr lvl="8" rtl="0">
              <a:lnSpc>
                <a:spcPct val="100000"/>
              </a:lnSpc>
              <a:spcBef>
                <a:spcPts val="0"/>
              </a:spcBef>
              <a:spcAft>
                <a:spcPts val="0"/>
              </a:spcAft>
              <a:buSzPts val="2400"/>
              <a:buFont typeface="Besley"/>
              <a:buNone/>
              <a:defRPr sz="2400">
                <a:latin typeface="Besley"/>
                <a:ea typeface="Besley"/>
                <a:cs typeface="Besley"/>
                <a:sym typeface="Besley"/>
              </a:defRPr>
            </a:lvl9pPr>
          </a:lstStyle>
          <a:p/>
        </p:txBody>
      </p:sp>
      <p:sp>
        <p:nvSpPr>
          <p:cNvPr id="89" name="Google Shape;89;p13"/>
          <p:cNvSpPr txBox="1"/>
          <p:nvPr>
            <p:ph type="subTitle" idx="9"/>
          </p:nvPr>
        </p:nvSpPr>
        <p:spPr>
          <a:xfrm>
            <a:off x="2069650" y="3833900"/>
            <a:ext cx="2305500" cy="77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sley"/>
              <a:buNone/>
              <a:defRPr sz="2000">
                <a:solidFill>
                  <a:schemeClr val="dk1"/>
                </a:solidFill>
                <a:latin typeface="Besley"/>
                <a:ea typeface="Besley"/>
                <a:cs typeface="Besley"/>
                <a:sym typeface="Besley"/>
              </a:defRPr>
            </a:lvl1pPr>
            <a:lvl2pPr lvl="1" rtl="0">
              <a:lnSpc>
                <a:spcPct val="100000"/>
              </a:lnSpc>
              <a:spcBef>
                <a:spcPts val="0"/>
              </a:spcBef>
              <a:spcAft>
                <a:spcPts val="0"/>
              </a:spcAft>
              <a:buSzPts val="2400"/>
              <a:buFont typeface="Besley"/>
              <a:buNone/>
              <a:defRPr sz="2400">
                <a:latin typeface="Besley"/>
                <a:ea typeface="Besley"/>
                <a:cs typeface="Besley"/>
                <a:sym typeface="Besley"/>
              </a:defRPr>
            </a:lvl2pPr>
            <a:lvl3pPr lvl="2" rtl="0">
              <a:lnSpc>
                <a:spcPct val="100000"/>
              </a:lnSpc>
              <a:spcBef>
                <a:spcPts val="0"/>
              </a:spcBef>
              <a:spcAft>
                <a:spcPts val="0"/>
              </a:spcAft>
              <a:buSzPts val="2400"/>
              <a:buFont typeface="Besley"/>
              <a:buNone/>
              <a:defRPr sz="2400">
                <a:latin typeface="Besley"/>
                <a:ea typeface="Besley"/>
                <a:cs typeface="Besley"/>
                <a:sym typeface="Besley"/>
              </a:defRPr>
            </a:lvl3pPr>
            <a:lvl4pPr lvl="3" rtl="0">
              <a:lnSpc>
                <a:spcPct val="100000"/>
              </a:lnSpc>
              <a:spcBef>
                <a:spcPts val="0"/>
              </a:spcBef>
              <a:spcAft>
                <a:spcPts val="0"/>
              </a:spcAft>
              <a:buSzPts val="2400"/>
              <a:buFont typeface="Besley"/>
              <a:buNone/>
              <a:defRPr sz="2400">
                <a:latin typeface="Besley"/>
                <a:ea typeface="Besley"/>
                <a:cs typeface="Besley"/>
                <a:sym typeface="Besley"/>
              </a:defRPr>
            </a:lvl4pPr>
            <a:lvl5pPr lvl="4" rtl="0">
              <a:lnSpc>
                <a:spcPct val="100000"/>
              </a:lnSpc>
              <a:spcBef>
                <a:spcPts val="0"/>
              </a:spcBef>
              <a:spcAft>
                <a:spcPts val="0"/>
              </a:spcAft>
              <a:buSzPts val="2400"/>
              <a:buFont typeface="Besley"/>
              <a:buNone/>
              <a:defRPr sz="2400">
                <a:latin typeface="Besley"/>
                <a:ea typeface="Besley"/>
                <a:cs typeface="Besley"/>
                <a:sym typeface="Besley"/>
              </a:defRPr>
            </a:lvl5pPr>
            <a:lvl6pPr lvl="5" rtl="0">
              <a:lnSpc>
                <a:spcPct val="100000"/>
              </a:lnSpc>
              <a:spcBef>
                <a:spcPts val="0"/>
              </a:spcBef>
              <a:spcAft>
                <a:spcPts val="0"/>
              </a:spcAft>
              <a:buSzPts val="2400"/>
              <a:buFont typeface="Besley"/>
              <a:buNone/>
              <a:defRPr sz="2400">
                <a:latin typeface="Besley"/>
                <a:ea typeface="Besley"/>
                <a:cs typeface="Besley"/>
                <a:sym typeface="Besley"/>
              </a:defRPr>
            </a:lvl6pPr>
            <a:lvl7pPr lvl="6" rtl="0">
              <a:lnSpc>
                <a:spcPct val="100000"/>
              </a:lnSpc>
              <a:spcBef>
                <a:spcPts val="0"/>
              </a:spcBef>
              <a:spcAft>
                <a:spcPts val="0"/>
              </a:spcAft>
              <a:buSzPts val="2400"/>
              <a:buFont typeface="Besley"/>
              <a:buNone/>
              <a:defRPr sz="2400">
                <a:latin typeface="Besley"/>
                <a:ea typeface="Besley"/>
                <a:cs typeface="Besley"/>
                <a:sym typeface="Besley"/>
              </a:defRPr>
            </a:lvl7pPr>
            <a:lvl8pPr lvl="7" rtl="0">
              <a:lnSpc>
                <a:spcPct val="100000"/>
              </a:lnSpc>
              <a:spcBef>
                <a:spcPts val="0"/>
              </a:spcBef>
              <a:spcAft>
                <a:spcPts val="0"/>
              </a:spcAft>
              <a:buSzPts val="2400"/>
              <a:buFont typeface="Besley"/>
              <a:buNone/>
              <a:defRPr sz="2400">
                <a:latin typeface="Besley"/>
                <a:ea typeface="Besley"/>
                <a:cs typeface="Besley"/>
                <a:sym typeface="Besley"/>
              </a:defRPr>
            </a:lvl8pPr>
            <a:lvl9pPr lvl="8" rtl="0">
              <a:lnSpc>
                <a:spcPct val="100000"/>
              </a:lnSpc>
              <a:spcBef>
                <a:spcPts val="0"/>
              </a:spcBef>
              <a:spcAft>
                <a:spcPts val="0"/>
              </a:spcAft>
              <a:buSzPts val="2400"/>
              <a:buFont typeface="Besley"/>
              <a:buNone/>
              <a:defRPr sz="2400">
                <a:latin typeface="Besley"/>
                <a:ea typeface="Besley"/>
                <a:cs typeface="Besley"/>
                <a:sym typeface="Besley"/>
              </a:defRPr>
            </a:lvl9pPr>
          </a:lstStyle>
          <a:p/>
        </p:txBody>
      </p:sp>
      <p:sp>
        <p:nvSpPr>
          <p:cNvPr id="90" name="Google Shape;90;p13"/>
          <p:cNvSpPr txBox="1"/>
          <p:nvPr>
            <p:ph type="subTitle" idx="13"/>
          </p:nvPr>
        </p:nvSpPr>
        <p:spPr>
          <a:xfrm>
            <a:off x="4768925" y="3833900"/>
            <a:ext cx="2305500" cy="77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sley"/>
              <a:buNone/>
              <a:defRPr sz="2000">
                <a:solidFill>
                  <a:schemeClr val="dk1"/>
                </a:solidFill>
                <a:latin typeface="Besley"/>
                <a:ea typeface="Besley"/>
                <a:cs typeface="Besley"/>
                <a:sym typeface="Besley"/>
              </a:defRPr>
            </a:lvl1pPr>
            <a:lvl2pPr lvl="1" rtl="0">
              <a:lnSpc>
                <a:spcPct val="100000"/>
              </a:lnSpc>
              <a:spcBef>
                <a:spcPts val="0"/>
              </a:spcBef>
              <a:spcAft>
                <a:spcPts val="0"/>
              </a:spcAft>
              <a:buSzPts val="2400"/>
              <a:buFont typeface="Besley"/>
              <a:buNone/>
              <a:defRPr sz="2400">
                <a:latin typeface="Besley"/>
                <a:ea typeface="Besley"/>
                <a:cs typeface="Besley"/>
                <a:sym typeface="Besley"/>
              </a:defRPr>
            </a:lvl2pPr>
            <a:lvl3pPr lvl="2" rtl="0">
              <a:lnSpc>
                <a:spcPct val="100000"/>
              </a:lnSpc>
              <a:spcBef>
                <a:spcPts val="0"/>
              </a:spcBef>
              <a:spcAft>
                <a:spcPts val="0"/>
              </a:spcAft>
              <a:buSzPts val="2400"/>
              <a:buFont typeface="Besley"/>
              <a:buNone/>
              <a:defRPr sz="2400">
                <a:latin typeface="Besley"/>
                <a:ea typeface="Besley"/>
                <a:cs typeface="Besley"/>
                <a:sym typeface="Besley"/>
              </a:defRPr>
            </a:lvl3pPr>
            <a:lvl4pPr lvl="3" rtl="0">
              <a:lnSpc>
                <a:spcPct val="100000"/>
              </a:lnSpc>
              <a:spcBef>
                <a:spcPts val="0"/>
              </a:spcBef>
              <a:spcAft>
                <a:spcPts val="0"/>
              </a:spcAft>
              <a:buSzPts val="2400"/>
              <a:buFont typeface="Besley"/>
              <a:buNone/>
              <a:defRPr sz="2400">
                <a:latin typeface="Besley"/>
                <a:ea typeface="Besley"/>
                <a:cs typeface="Besley"/>
                <a:sym typeface="Besley"/>
              </a:defRPr>
            </a:lvl4pPr>
            <a:lvl5pPr lvl="4" rtl="0">
              <a:lnSpc>
                <a:spcPct val="100000"/>
              </a:lnSpc>
              <a:spcBef>
                <a:spcPts val="0"/>
              </a:spcBef>
              <a:spcAft>
                <a:spcPts val="0"/>
              </a:spcAft>
              <a:buSzPts val="2400"/>
              <a:buFont typeface="Besley"/>
              <a:buNone/>
              <a:defRPr sz="2400">
                <a:latin typeface="Besley"/>
                <a:ea typeface="Besley"/>
                <a:cs typeface="Besley"/>
                <a:sym typeface="Besley"/>
              </a:defRPr>
            </a:lvl5pPr>
            <a:lvl6pPr lvl="5" rtl="0">
              <a:lnSpc>
                <a:spcPct val="100000"/>
              </a:lnSpc>
              <a:spcBef>
                <a:spcPts val="0"/>
              </a:spcBef>
              <a:spcAft>
                <a:spcPts val="0"/>
              </a:spcAft>
              <a:buSzPts val="2400"/>
              <a:buFont typeface="Besley"/>
              <a:buNone/>
              <a:defRPr sz="2400">
                <a:latin typeface="Besley"/>
                <a:ea typeface="Besley"/>
                <a:cs typeface="Besley"/>
                <a:sym typeface="Besley"/>
              </a:defRPr>
            </a:lvl6pPr>
            <a:lvl7pPr lvl="6" rtl="0">
              <a:lnSpc>
                <a:spcPct val="100000"/>
              </a:lnSpc>
              <a:spcBef>
                <a:spcPts val="0"/>
              </a:spcBef>
              <a:spcAft>
                <a:spcPts val="0"/>
              </a:spcAft>
              <a:buSzPts val="2400"/>
              <a:buFont typeface="Besley"/>
              <a:buNone/>
              <a:defRPr sz="2400">
                <a:latin typeface="Besley"/>
                <a:ea typeface="Besley"/>
                <a:cs typeface="Besley"/>
                <a:sym typeface="Besley"/>
              </a:defRPr>
            </a:lvl7pPr>
            <a:lvl8pPr lvl="7" rtl="0">
              <a:lnSpc>
                <a:spcPct val="100000"/>
              </a:lnSpc>
              <a:spcBef>
                <a:spcPts val="0"/>
              </a:spcBef>
              <a:spcAft>
                <a:spcPts val="0"/>
              </a:spcAft>
              <a:buSzPts val="2400"/>
              <a:buFont typeface="Besley"/>
              <a:buNone/>
              <a:defRPr sz="2400">
                <a:latin typeface="Besley"/>
                <a:ea typeface="Besley"/>
                <a:cs typeface="Besley"/>
                <a:sym typeface="Besley"/>
              </a:defRPr>
            </a:lvl8pPr>
            <a:lvl9pPr lvl="8" rtl="0">
              <a:lnSpc>
                <a:spcPct val="100000"/>
              </a:lnSpc>
              <a:spcBef>
                <a:spcPts val="0"/>
              </a:spcBef>
              <a:spcAft>
                <a:spcPts val="0"/>
              </a:spcAft>
              <a:buSzPts val="2400"/>
              <a:buFont typeface="Besley"/>
              <a:buNone/>
              <a:defRPr sz="2400">
                <a:latin typeface="Besley"/>
                <a:ea typeface="Besley"/>
                <a:cs typeface="Besley"/>
                <a:sym typeface="Besley"/>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91" name="Shape 91"/>
        <p:cNvGrpSpPr/>
        <p:nvPr/>
      </p:nvGrpSpPr>
      <p:grpSpPr>
        <a:xfrm>
          <a:off x="0" y="0"/>
          <a:ext cx="0" cy="0"/>
          <a:chOff x="0" y="0"/>
          <a:chExt cx="0" cy="0"/>
        </a:xfrm>
      </p:grpSpPr>
      <p:pic>
        <p:nvPicPr>
          <p:cNvPr id="92" name="Google Shape;92;p14"/>
          <p:cNvPicPr preferRelativeResize="0"/>
          <p:nvPr/>
        </p:nvPicPr>
        <p:blipFill>
          <a:blip r:embed="rId2">
            <a:alphaModFix amt="39000"/>
          </a:blip>
          <a:stretch>
            <a:fillRect/>
          </a:stretch>
        </p:blipFill>
        <p:spPr>
          <a:xfrm>
            <a:off x="0" y="6858"/>
            <a:ext cx="9144000" cy="5129784"/>
          </a:xfrm>
          <a:prstGeom prst="rect">
            <a:avLst/>
          </a:prstGeom>
          <a:noFill/>
          <a:ln>
            <a:noFill/>
          </a:ln>
        </p:spPr>
      </p:pic>
      <p:sp>
        <p:nvSpPr>
          <p:cNvPr id="93" name="Google Shape;93;p14"/>
          <p:cNvSpPr/>
          <p:nvPr/>
        </p:nvSpPr>
        <p:spPr>
          <a:xfrm>
            <a:off x="90750" y="93725"/>
            <a:ext cx="8962479" cy="4956057"/>
          </a:xfrm>
          <a:custGeom>
            <a:avLst/>
            <a:gdLst/>
            <a:ahLst/>
            <a:cxnLst/>
            <a:rect l="l" t="t" r="r" b="b"/>
            <a:pathLst>
              <a:path w="11600" h="6337" extrusionOk="0">
                <a:moveTo>
                  <a:pt x="11592" y="1313"/>
                </a:moveTo>
                <a:cubicBezTo>
                  <a:pt x="11588" y="895"/>
                  <a:pt x="11577" y="477"/>
                  <a:pt x="11562" y="59"/>
                </a:cubicBezTo>
                <a:cubicBezTo>
                  <a:pt x="11562" y="57"/>
                  <a:pt x="11561" y="55"/>
                  <a:pt x="11559" y="55"/>
                </a:cubicBezTo>
                <a:cubicBezTo>
                  <a:pt x="11546" y="51"/>
                  <a:pt x="11533" y="49"/>
                  <a:pt x="11520" y="46"/>
                </a:cubicBezTo>
                <a:cubicBezTo>
                  <a:pt x="11520" y="46"/>
                  <a:pt x="11519" y="46"/>
                  <a:pt x="11518" y="46"/>
                </a:cubicBezTo>
                <a:cubicBezTo>
                  <a:pt x="11460" y="37"/>
                  <a:pt x="11401" y="40"/>
                  <a:pt x="11341" y="39"/>
                </a:cubicBezTo>
                <a:cubicBezTo>
                  <a:pt x="11255" y="38"/>
                  <a:pt x="11168" y="37"/>
                  <a:pt x="11082" y="36"/>
                </a:cubicBezTo>
                <a:cubicBezTo>
                  <a:pt x="10914" y="35"/>
                  <a:pt x="10745" y="33"/>
                  <a:pt x="10577" y="31"/>
                </a:cubicBezTo>
                <a:cubicBezTo>
                  <a:pt x="10266" y="27"/>
                  <a:pt x="9956" y="24"/>
                  <a:pt x="9645" y="20"/>
                </a:cubicBezTo>
                <a:cubicBezTo>
                  <a:pt x="9057" y="14"/>
                  <a:pt x="8469" y="9"/>
                  <a:pt x="7881" y="5"/>
                </a:cubicBezTo>
                <a:cubicBezTo>
                  <a:pt x="7250" y="1"/>
                  <a:pt x="6619" y="0"/>
                  <a:pt x="5989" y="0"/>
                </a:cubicBezTo>
                <a:cubicBezTo>
                  <a:pt x="5204" y="0"/>
                  <a:pt x="4419" y="3"/>
                  <a:pt x="3635" y="8"/>
                </a:cubicBezTo>
                <a:cubicBezTo>
                  <a:pt x="2585" y="13"/>
                  <a:pt x="1534" y="22"/>
                  <a:pt x="484" y="31"/>
                </a:cubicBezTo>
                <a:cubicBezTo>
                  <a:pt x="334" y="32"/>
                  <a:pt x="183" y="34"/>
                  <a:pt x="32" y="35"/>
                </a:cubicBezTo>
                <a:cubicBezTo>
                  <a:pt x="30" y="35"/>
                  <a:pt x="28" y="37"/>
                  <a:pt x="28" y="39"/>
                </a:cubicBezTo>
                <a:cubicBezTo>
                  <a:pt x="29" y="967"/>
                  <a:pt x="23" y="1895"/>
                  <a:pt x="13" y="2823"/>
                </a:cubicBezTo>
                <a:cubicBezTo>
                  <a:pt x="6" y="3481"/>
                  <a:pt x="0" y="4139"/>
                  <a:pt x="5" y="4798"/>
                </a:cubicBezTo>
                <a:cubicBezTo>
                  <a:pt x="9" y="5289"/>
                  <a:pt x="18" y="5780"/>
                  <a:pt x="28" y="6271"/>
                </a:cubicBezTo>
                <a:cubicBezTo>
                  <a:pt x="29" y="6276"/>
                  <a:pt x="37" y="6276"/>
                  <a:pt x="36" y="6271"/>
                </a:cubicBezTo>
                <a:cubicBezTo>
                  <a:pt x="36" y="6260"/>
                  <a:pt x="36" y="6249"/>
                  <a:pt x="36" y="6237"/>
                </a:cubicBezTo>
                <a:cubicBezTo>
                  <a:pt x="47" y="6237"/>
                  <a:pt x="58" y="6238"/>
                  <a:pt x="69" y="6238"/>
                </a:cubicBezTo>
                <a:cubicBezTo>
                  <a:pt x="69" y="6252"/>
                  <a:pt x="69" y="6266"/>
                  <a:pt x="69" y="6280"/>
                </a:cubicBezTo>
                <a:cubicBezTo>
                  <a:pt x="64" y="6281"/>
                  <a:pt x="58" y="6281"/>
                  <a:pt x="53" y="6281"/>
                </a:cubicBezTo>
                <a:cubicBezTo>
                  <a:pt x="48" y="6281"/>
                  <a:pt x="48" y="6289"/>
                  <a:pt x="53" y="6289"/>
                </a:cubicBezTo>
                <a:cubicBezTo>
                  <a:pt x="858" y="6284"/>
                  <a:pt x="1663" y="6284"/>
                  <a:pt x="2468" y="6289"/>
                </a:cubicBezTo>
                <a:cubicBezTo>
                  <a:pt x="3071" y="6293"/>
                  <a:pt x="3673" y="6301"/>
                  <a:pt x="4276" y="6310"/>
                </a:cubicBezTo>
                <a:cubicBezTo>
                  <a:pt x="4842" y="6318"/>
                  <a:pt x="5407" y="6326"/>
                  <a:pt x="5973" y="6330"/>
                </a:cubicBezTo>
                <a:cubicBezTo>
                  <a:pt x="6677" y="6336"/>
                  <a:pt x="7381" y="6337"/>
                  <a:pt x="8085" y="6334"/>
                </a:cubicBezTo>
                <a:cubicBezTo>
                  <a:pt x="9093" y="6330"/>
                  <a:pt x="10100" y="6318"/>
                  <a:pt x="11108" y="6302"/>
                </a:cubicBezTo>
                <a:cubicBezTo>
                  <a:pt x="11258" y="6300"/>
                  <a:pt x="11408" y="6297"/>
                  <a:pt x="11558" y="6295"/>
                </a:cubicBezTo>
                <a:cubicBezTo>
                  <a:pt x="11560" y="6295"/>
                  <a:pt x="11562" y="6293"/>
                  <a:pt x="11562" y="6291"/>
                </a:cubicBezTo>
                <a:cubicBezTo>
                  <a:pt x="11559" y="5282"/>
                  <a:pt x="11566" y="4273"/>
                  <a:pt x="11580" y="3264"/>
                </a:cubicBezTo>
                <a:cubicBezTo>
                  <a:pt x="11589" y="2614"/>
                  <a:pt x="11600" y="1963"/>
                  <a:pt x="11592" y="1313"/>
                </a:cubicBezTo>
                <a:close/>
                <a:moveTo>
                  <a:pt x="11554" y="73"/>
                </a:moveTo>
                <a:cubicBezTo>
                  <a:pt x="11556" y="77"/>
                  <a:pt x="11557" y="82"/>
                  <a:pt x="11557" y="87"/>
                </a:cubicBezTo>
                <a:cubicBezTo>
                  <a:pt x="11545" y="87"/>
                  <a:pt x="11533" y="87"/>
                  <a:pt x="11521" y="87"/>
                </a:cubicBezTo>
                <a:cubicBezTo>
                  <a:pt x="11521" y="76"/>
                  <a:pt x="11521" y="64"/>
                  <a:pt x="11521" y="53"/>
                </a:cubicBezTo>
                <a:cubicBezTo>
                  <a:pt x="11523" y="54"/>
                  <a:pt x="11525" y="54"/>
                  <a:pt x="11528" y="54"/>
                </a:cubicBezTo>
                <a:cubicBezTo>
                  <a:pt x="11546" y="59"/>
                  <a:pt x="11549" y="58"/>
                  <a:pt x="11554" y="73"/>
                </a:cubicBezTo>
                <a:close/>
                <a:moveTo>
                  <a:pt x="215" y="41"/>
                </a:moveTo>
                <a:cubicBezTo>
                  <a:pt x="275" y="41"/>
                  <a:pt x="335" y="40"/>
                  <a:pt x="395" y="40"/>
                </a:cubicBezTo>
                <a:cubicBezTo>
                  <a:pt x="838" y="36"/>
                  <a:pt x="1281" y="32"/>
                  <a:pt x="1723" y="29"/>
                </a:cubicBezTo>
                <a:cubicBezTo>
                  <a:pt x="2465" y="23"/>
                  <a:pt x="3206" y="18"/>
                  <a:pt x="3948" y="14"/>
                </a:cubicBezTo>
                <a:cubicBezTo>
                  <a:pt x="4543" y="11"/>
                  <a:pt x="5139" y="9"/>
                  <a:pt x="5735" y="8"/>
                </a:cubicBezTo>
                <a:cubicBezTo>
                  <a:pt x="6233" y="8"/>
                  <a:pt x="6732" y="8"/>
                  <a:pt x="7231" y="10"/>
                </a:cubicBezTo>
                <a:cubicBezTo>
                  <a:pt x="7681" y="12"/>
                  <a:pt x="8132" y="15"/>
                  <a:pt x="8583" y="18"/>
                </a:cubicBezTo>
                <a:cubicBezTo>
                  <a:pt x="9033" y="22"/>
                  <a:pt x="9483" y="27"/>
                  <a:pt x="9933" y="31"/>
                </a:cubicBezTo>
                <a:cubicBezTo>
                  <a:pt x="10437" y="37"/>
                  <a:pt x="10941" y="43"/>
                  <a:pt x="11445" y="49"/>
                </a:cubicBezTo>
                <a:cubicBezTo>
                  <a:pt x="11469" y="49"/>
                  <a:pt x="11493" y="48"/>
                  <a:pt x="11517" y="52"/>
                </a:cubicBezTo>
                <a:cubicBezTo>
                  <a:pt x="11517" y="64"/>
                  <a:pt x="11517" y="75"/>
                  <a:pt x="11517" y="87"/>
                </a:cubicBezTo>
                <a:cubicBezTo>
                  <a:pt x="10501" y="84"/>
                  <a:pt x="9485" y="81"/>
                  <a:pt x="8470" y="80"/>
                </a:cubicBezTo>
                <a:cubicBezTo>
                  <a:pt x="7687" y="79"/>
                  <a:pt x="6904" y="79"/>
                  <a:pt x="6120" y="79"/>
                </a:cubicBezTo>
                <a:cubicBezTo>
                  <a:pt x="5474" y="79"/>
                  <a:pt x="4828" y="80"/>
                  <a:pt x="4182" y="81"/>
                </a:cubicBezTo>
                <a:cubicBezTo>
                  <a:pt x="3572" y="82"/>
                  <a:pt x="2962" y="83"/>
                  <a:pt x="2352" y="83"/>
                </a:cubicBezTo>
                <a:cubicBezTo>
                  <a:pt x="1672" y="83"/>
                  <a:pt x="992" y="83"/>
                  <a:pt x="313" y="82"/>
                </a:cubicBezTo>
                <a:cubicBezTo>
                  <a:pt x="233" y="82"/>
                  <a:pt x="153" y="82"/>
                  <a:pt x="73" y="82"/>
                </a:cubicBezTo>
                <a:cubicBezTo>
                  <a:pt x="73" y="68"/>
                  <a:pt x="73" y="54"/>
                  <a:pt x="73" y="41"/>
                </a:cubicBezTo>
                <a:cubicBezTo>
                  <a:pt x="73" y="41"/>
                  <a:pt x="73" y="41"/>
                  <a:pt x="73" y="40"/>
                </a:cubicBezTo>
                <a:cubicBezTo>
                  <a:pt x="115" y="32"/>
                  <a:pt x="186" y="42"/>
                  <a:pt x="215" y="41"/>
                </a:cubicBezTo>
                <a:close/>
                <a:moveTo>
                  <a:pt x="11516" y="2208"/>
                </a:moveTo>
                <a:cubicBezTo>
                  <a:pt x="11517" y="2561"/>
                  <a:pt x="11518" y="2915"/>
                  <a:pt x="11519" y="3269"/>
                </a:cubicBezTo>
                <a:cubicBezTo>
                  <a:pt x="11520" y="3684"/>
                  <a:pt x="11520" y="4099"/>
                  <a:pt x="11520" y="4514"/>
                </a:cubicBezTo>
                <a:cubicBezTo>
                  <a:pt x="11520" y="5030"/>
                  <a:pt x="11519" y="5547"/>
                  <a:pt x="11518" y="6063"/>
                </a:cubicBezTo>
                <a:cubicBezTo>
                  <a:pt x="11517" y="6122"/>
                  <a:pt x="11517" y="6180"/>
                  <a:pt x="11517" y="6239"/>
                </a:cubicBezTo>
                <a:cubicBezTo>
                  <a:pt x="10501" y="6236"/>
                  <a:pt x="9485" y="6233"/>
                  <a:pt x="8470" y="6232"/>
                </a:cubicBezTo>
                <a:cubicBezTo>
                  <a:pt x="7687" y="6231"/>
                  <a:pt x="6904" y="6231"/>
                  <a:pt x="6120" y="6231"/>
                </a:cubicBezTo>
                <a:cubicBezTo>
                  <a:pt x="5474" y="6231"/>
                  <a:pt x="4828" y="6232"/>
                  <a:pt x="4182" y="6233"/>
                </a:cubicBezTo>
                <a:cubicBezTo>
                  <a:pt x="3572" y="6234"/>
                  <a:pt x="2962" y="6235"/>
                  <a:pt x="2352" y="6235"/>
                </a:cubicBezTo>
                <a:cubicBezTo>
                  <a:pt x="1672" y="6235"/>
                  <a:pt x="992" y="6235"/>
                  <a:pt x="313" y="6234"/>
                </a:cubicBezTo>
                <a:cubicBezTo>
                  <a:pt x="233" y="6234"/>
                  <a:pt x="153" y="6234"/>
                  <a:pt x="73" y="6234"/>
                </a:cubicBezTo>
                <a:cubicBezTo>
                  <a:pt x="75" y="5716"/>
                  <a:pt x="76" y="5198"/>
                  <a:pt x="76" y="4680"/>
                </a:cubicBezTo>
                <a:cubicBezTo>
                  <a:pt x="76" y="4255"/>
                  <a:pt x="76" y="3831"/>
                  <a:pt x="75" y="3407"/>
                </a:cubicBezTo>
                <a:cubicBezTo>
                  <a:pt x="75" y="3048"/>
                  <a:pt x="74" y="2689"/>
                  <a:pt x="73" y="2330"/>
                </a:cubicBezTo>
                <a:cubicBezTo>
                  <a:pt x="72" y="1986"/>
                  <a:pt x="71" y="1643"/>
                  <a:pt x="71" y="1299"/>
                </a:cubicBezTo>
                <a:cubicBezTo>
                  <a:pt x="71" y="930"/>
                  <a:pt x="71" y="561"/>
                  <a:pt x="72" y="191"/>
                </a:cubicBezTo>
                <a:cubicBezTo>
                  <a:pt x="73" y="156"/>
                  <a:pt x="73" y="121"/>
                  <a:pt x="73" y="86"/>
                </a:cubicBezTo>
                <a:cubicBezTo>
                  <a:pt x="757" y="87"/>
                  <a:pt x="1440" y="87"/>
                  <a:pt x="2124" y="87"/>
                </a:cubicBezTo>
                <a:cubicBezTo>
                  <a:pt x="2737" y="87"/>
                  <a:pt x="3350" y="86"/>
                  <a:pt x="3963" y="85"/>
                </a:cubicBezTo>
                <a:cubicBezTo>
                  <a:pt x="4599" y="84"/>
                  <a:pt x="5236" y="84"/>
                  <a:pt x="5872" y="83"/>
                </a:cubicBezTo>
                <a:cubicBezTo>
                  <a:pt x="6633" y="83"/>
                  <a:pt x="7394" y="83"/>
                  <a:pt x="8155" y="84"/>
                </a:cubicBezTo>
                <a:cubicBezTo>
                  <a:pt x="9146" y="85"/>
                  <a:pt x="10138" y="87"/>
                  <a:pt x="11129" y="90"/>
                </a:cubicBezTo>
                <a:cubicBezTo>
                  <a:pt x="11258" y="90"/>
                  <a:pt x="11387" y="91"/>
                  <a:pt x="11517" y="91"/>
                </a:cubicBezTo>
                <a:cubicBezTo>
                  <a:pt x="11516" y="454"/>
                  <a:pt x="11515" y="816"/>
                  <a:pt x="11515" y="1179"/>
                </a:cubicBezTo>
                <a:cubicBezTo>
                  <a:pt x="11515" y="1522"/>
                  <a:pt x="11516" y="1865"/>
                  <a:pt x="11516" y="2208"/>
                </a:cubicBezTo>
                <a:close/>
                <a:moveTo>
                  <a:pt x="69" y="41"/>
                </a:moveTo>
                <a:cubicBezTo>
                  <a:pt x="69" y="55"/>
                  <a:pt x="69" y="68"/>
                  <a:pt x="69" y="82"/>
                </a:cubicBezTo>
                <a:cubicBezTo>
                  <a:pt x="58" y="82"/>
                  <a:pt x="46" y="81"/>
                  <a:pt x="35" y="81"/>
                </a:cubicBezTo>
                <a:cubicBezTo>
                  <a:pt x="37" y="69"/>
                  <a:pt x="40" y="59"/>
                  <a:pt x="46" y="52"/>
                </a:cubicBezTo>
                <a:cubicBezTo>
                  <a:pt x="51" y="47"/>
                  <a:pt x="59" y="44"/>
                  <a:pt x="69" y="41"/>
                </a:cubicBezTo>
                <a:close/>
                <a:moveTo>
                  <a:pt x="36" y="6233"/>
                </a:moveTo>
                <a:cubicBezTo>
                  <a:pt x="22" y="5616"/>
                  <a:pt x="13" y="4999"/>
                  <a:pt x="11" y="4381"/>
                </a:cubicBezTo>
                <a:cubicBezTo>
                  <a:pt x="10" y="3891"/>
                  <a:pt x="15" y="3400"/>
                  <a:pt x="20" y="2909"/>
                </a:cubicBezTo>
                <a:cubicBezTo>
                  <a:pt x="27" y="2282"/>
                  <a:pt x="33" y="1655"/>
                  <a:pt x="35" y="1028"/>
                </a:cubicBezTo>
                <a:cubicBezTo>
                  <a:pt x="36" y="817"/>
                  <a:pt x="36" y="606"/>
                  <a:pt x="36" y="395"/>
                </a:cubicBezTo>
                <a:cubicBezTo>
                  <a:pt x="36" y="340"/>
                  <a:pt x="36" y="286"/>
                  <a:pt x="37" y="231"/>
                </a:cubicBezTo>
                <a:cubicBezTo>
                  <a:pt x="37" y="205"/>
                  <a:pt x="37" y="179"/>
                  <a:pt x="37" y="153"/>
                </a:cubicBezTo>
                <a:cubicBezTo>
                  <a:pt x="37" y="136"/>
                  <a:pt x="33" y="108"/>
                  <a:pt x="35" y="85"/>
                </a:cubicBezTo>
                <a:cubicBezTo>
                  <a:pt x="46" y="85"/>
                  <a:pt x="57" y="86"/>
                  <a:pt x="69" y="86"/>
                </a:cubicBezTo>
                <a:cubicBezTo>
                  <a:pt x="68" y="448"/>
                  <a:pt x="67" y="810"/>
                  <a:pt x="67" y="1173"/>
                </a:cubicBezTo>
                <a:cubicBezTo>
                  <a:pt x="67" y="1516"/>
                  <a:pt x="68" y="1859"/>
                  <a:pt x="68" y="2203"/>
                </a:cubicBezTo>
                <a:cubicBezTo>
                  <a:pt x="69" y="2557"/>
                  <a:pt x="70" y="2911"/>
                  <a:pt x="71" y="3266"/>
                </a:cubicBezTo>
                <a:cubicBezTo>
                  <a:pt x="72" y="3681"/>
                  <a:pt x="72" y="4096"/>
                  <a:pt x="72" y="4512"/>
                </a:cubicBezTo>
                <a:cubicBezTo>
                  <a:pt x="72" y="5029"/>
                  <a:pt x="71" y="5546"/>
                  <a:pt x="70" y="6063"/>
                </a:cubicBezTo>
                <a:cubicBezTo>
                  <a:pt x="69" y="6120"/>
                  <a:pt x="69" y="6177"/>
                  <a:pt x="69" y="6234"/>
                </a:cubicBezTo>
                <a:cubicBezTo>
                  <a:pt x="58" y="6234"/>
                  <a:pt x="47" y="6233"/>
                  <a:pt x="36" y="6233"/>
                </a:cubicBezTo>
                <a:close/>
                <a:moveTo>
                  <a:pt x="11466" y="6288"/>
                </a:moveTo>
                <a:cubicBezTo>
                  <a:pt x="11235" y="6292"/>
                  <a:pt x="11004" y="6296"/>
                  <a:pt x="10773" y="6299"/>
                </a:cubicBezTo>
                <a:cubicBezTo>
                  <a:pt x="10005" y="6310"/>
                  <a:pt x="9238" y="6319"/>
                  <a:pt x="8470" y="6324"/>
                </a:cubicBezTo>
                <a:cubicBezTo>
                  <a:pt x="7890" y="6328"/>
                  <a:pt x="7310" y="6329"/>
                  <a:pt x="6730" y="6327"/>
                </a:cubicBezTo>
                <a:cubicBezTo>
                  <a:pt x="6265" y="6325"/>
                  <a:pt x="5801" y="6321"/>
                  <a:pt x="5336" y="6316"/>
                </a:cubicBezTo>
                <a:cubicBezTo>
                  <a:pt x="4913" y="6311"/>
                  <a:pt x="4491" y="6304"/>
                  <a:pt x="4068" y="6299"/>
                </a:cubicBezTo>
                <a:cubicBezTo>
                  <a:pt x="3615" y="6292"/>
                  <a:pt x="3161" y="6287"/>
                  <a:pt x="2708" y="6283"/>
                </a:cubicBezTo>
                <a:cubicBezTo>
                  <a:pt x="2153" y="6279"/>
                  <a:pt x="1598" y="6277"/>
                  <a:pt x="1043" y="6277"/>
                </a:cubicBezTo>
                <a:cubicBezTo>
                  <a:pt x="720" y="6278"/>
                  <a:pt x="396" y="6279"/>
                  <a:pt x="73" y="6280"/>
                </a:cubicBezTo>
                <a:cubicBezTo>
                  <a:pt x="73" y="6266"/>
                  <a:pt x="73" y="6252"/>
                  <a:pt x="73" y="6238"/>
                </a:cubicBezTo>
                <a:cubicBezTo>
                  <a:pt x="757" y="6239"/>
                  <a:pt x="1441" y="6239"/>
                  <a:pt x="2124" y="6239"/>
                </a:cubicBezTo>
                <a:cubicBezTo>
                  <a:pt x="2737" y="6239"/>
                  <a:pt x="3350" y="6238"/>
                  <a:pt x="3963" y="6237"/>
                </a:cubicBezTo>
                <a:cubicBezTo>
                  <a:pt x="4599" y="6236"/>
                  <a:pt x="5236" y="6236"/>
                  <a:pt x="5872" y="6235"/>
                </a:cubicBezTo>
                <a:cubicBezTo>
                  <a:pt x="6633" y="6235"/>
                  <a:pt x="7394" y="6235"/>
                  <a:pt x="8155" y="6236"/>
                </a:cubicBezTo>
                <a:cubicBezTo>
                  <a:pt x="9146" y="6237"/>
                  <a:pt x="10138" y="6239"/>
                  <a:pt x="11129" y="6242"/>
                </a:cubicBezTo>
                <a:cubicBezTo>
                  <a:pt x="11258" y="6242"/>
                  <a:pt x="11388" y="6243"/>
                  <a:pt x="11517" y="6243"/>
                </a:cubicBezTo>
                <a:cubicBezTo>
                  <a:pt x="11517" y="6257"/>
                  <a:pt x="11517" y="6270"/>
                  <a:pt x="11517" y="6284"/>
                </a:cubicBezTo>
                <a:cubicBezTo>
                  <a:pt x="11517" y="6287"/>
                  <a:pt x="11521" y="6287"/>
                  <a:pt x="11521" y="6284"/>
                </a:cubicBezTo>
                <a:cubicBezTo>
                  <a:pt x="11521" y="6270"/>
                  <a:pt x="11521" y="6257"/>
                  <a:pt x="11521" y="6243"/>
                </a:cubicBezTo>
                <a:cubicBezTo>
                  <a:pt x="11533" y="6243"/>
                  <a:pt x="11546" y="6243"/>
                  <a:pt x="11558" y="6243"/>
                </a:cubicBezTo>
                <a:cubicBezTo>
                  <a:pt x="11558" y="6253"/>
                  <a:pt x="11557" y="6262"/>
                  <a:pt x="11554" y="6268"/>
                </a:cubicBezTo>
                <a:cubicBezTo>
                  <a:pt x="11540" y="6298"/>
                  <a:pt x="11493" y="6288"/>
                  <a:pt x="11466" y="6288"/>
                </a:cubicBezTo>
                <a:close/>
                <a:moveTo>
                  <a:pt x="11558" y="4515"/>
                </a:moveTo>
                <a:cubicBezTo>
                  <a:pt x="11555" y="4903"/>
                  <a:pt x="11554" y="5291"/>
                  <a:pt x="11553" y="5679"/>
                </a:cubicBezTo>
                <a:cubicBezTo>
                  <a:pt x="11553" y="5789"/>
                  <a:pt x="11553" y="5900"/>
                  <a:pt x="11553" y="6010"/>
                </a:cubicBezTo>
                <a:cubicBezTo>
                  <a:pt x="11553" y="6066"/>
                  <a:pt x="11553" y="6121"/>
                  <a:pt x="11554" y="6177"/>
                </a:cubicBezTo>
                <a:cubicBezTo>
                  <a:pt x="11554" y="6192"/>
                  <a:pt x="11558" y="6217"/>
                  <a:pt x="11558" y="6239"/>
                </a:cubicBezTo>
                <a:cubicBezTo>
                  <a:pt x="11546" y="6239"/>
                  <a:pt x="11533" y="6239"/>
                  <a:pt x="11521" y="6239"/>
                </a:cubicBezTo>
                <a:cubicBezTo>
                  <a:pt x="11523" y="5720"/>
                  <a:pt x="11524" y="5201"/>
                  <a:pt x="11524" y="4682"/>
                </a:cubicBezTo>
                <a:cubicBezTo>
                  <a:pt x="11524" y="4258"/>
                  <a:pt x="11524" y="3834"/>
                  <a:pt x="11523" y="3410"/>
                </a:cubicBezTo>
                <a:cubicBezTo>
                  <a:pt x="11523" y="3052"/>
                  <a:pt x="11522" y="2693"/>
                  <a:pt x="11521" y="2335"/>
                </a:cubicBezTo>
                <a:cubicBezTo>
                  <a:pt x="11520" y="1991"/>
                  <a:pt x="11519" y="1648"/>
                  <a:pt x="11519" y="1305"/>
                </a:cubicBezTo>
                <a:cubicBezTo>
                  <a:pt x="11519" y="936"/>
                  <a:pt x="11519" y="567"/>
                  <a:pt x="11520" y="198"/>
                </a:cubicBezTo>
                <a:cubicBezTo>
                  <a:pt x="11521" y="162"/>
                  <a:pt x="11521" y="127"/>
                  <a:pt x="11521" y="91"/>
                </a:cubicBezTo>
                <a:cubicBezTo>
                  <a:pt x="11533" y="91"/>
                  <a:pt x="11545" y="91"/>
                  <a:pt x="11557" y="91"/>
                </a:cubicBezTo>
                <a:cubicBezTo>
                  <a:pt x="11558" y="107"/>
                  <a:pt x="11556" y="125"/>
                  <a:pt x="11557" y="138"/>
                </a:cubicBezTo>
                <a:cubicBezTo>
                  <a:pt x="11559" y="209"/>
                  <a:pt x="11561" y="281"/>
                  <a:pt x="11564" y="352"/>
                </a:cubicBezTo>
                <a:cubicBezTo>
                  <a:pt x="11568" y="488"/>
                  <a:pt x="11572" y="623"/>
                  <a:pt x="11575" y="759"/>
                </a:cubicBezTo>
                <a:cubicBezTo>
                  <a:pt x="11580" y="998"/>
                  <a:pt x="11584" y="1238"/>
                  <a:pt x="11586" y="1477"/>
                </a:cubicBezTo>
                <a:cubicBezTo>
                  <a:pt x="11589" y="1925"/>
                  <a:pt x="11584" y="2373"/>
                  <a:pt x="11578" y="2821"/>
                </a:cubicBezTo>
                <a:cubicBezTo>
                  <a:pt x="11571" y="3385"/>
                  <a:pt x="11562" y="3950"/>
                  <a:pt x="11558" y="4515"/>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4" name="Google Shape;94;p14"/>
          <p:cNvSpPr txBox="1"/>
          <p:nvPr>
            <p:ph type="title"/>
          </p:nvPr>
        </p:nvSpPr>
        <p:spPr>
          <a:xfrm>
            <a:off x="720000" y="539500"/>
            <a:ext cx="7704000" cy="54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95" name="Google Shape;95;p14"/>
          <p:cNvPicPr preferRelativeResize="0"/>
          <p:nvPr/>
        </p:nvPicPr>
        <p:blipFill rotWithShape="1">
          <a:blip r:embed="rId3"/>
          <a:srcRect l="65114" t="-642" r="-8071" b="42221"/>
          <a:stretch>
            <a:fillRect/>
          </a:stretch>
        </p:blipFill>
        <p:spPr>
          <a:xfrm rot="-5400000">
            <a:off x="7570275" y="3569797"/>
            <a:ext cx="1333650" cy="1813778"/>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96" name="Shape 96"/>
        <p:cNvGrpSpPr/>
        <p:nvPr/>
      </p:nvGrpSpPr>
      <p:grpSpPr>
        <a:xfrm>
          <a:off x="0" y="0"/>
          <a:ext cx="0" cy="0"/>
          <a:chOff x="0" y="0"/>
          <a:chExt cx="0" cy="0"/>
        </a:xfrm>
      </p:grpSpPr>
      <p:pic>
        <p:nvPicPr>
          <p:cNvPr id="97" name="Google Shape;97;p15"/>
          <p:cNvPicPr preferRelativeResize="0"/>
          <p:nvPr/>
        </p:nvPicPr>
        <p:blipFill>
          <a:blip r:embed="rId2">
            <a:alphaModFix amt="39000"/>
          </a:blip>
          <a:stretch>
            <a:fillRect/>
          </a:stretch>
        </p:blipFill>
        <p:spPr>
          <a:xfrm>
            <a:off x="0" y="6858"/>
            <a:ext cx="9144000" cy="5129784"/>
          </a:xfrm>
          <a:prstGeom prst="rect">
            <a:avLst/>
          </a:prstGeom>
          <a:noFill/>
          <a:ln>
            <a:noFill/>
          </a:ln>
        </p:spPr>
      </p:pic>
      <p:sp>
        <p:nvSpPr>
          <p:cNvPr id="98" name="Google Shape;98;p15"/>
          <p:cNvSpPr/>
          <p:nvPr/>
        </p:nvSpPr>
        <p:spPr>
          <a:xfrm>
            <a:off x="90750" y="93725"/>
            <a:ext cx="8962479" cy="4956057"/>
          </a:xfrm>
          <a:custGeom>
            <a:avLst/>
            <a:gdLst/>
            <a:ahLst/>
            <a:cxnLst/>
            <a:rect l="l" t="t" r="r" b="b"/>
            <a:pathLst>
              <a:path w="11600" h="6337" extrusionOk="0">
                <a:moveTo>
                  <a:pt x="11592" y="1313"/>
                </a:moveTo>
                <a:cubicBezTo>
                  <a:pt x="11588" y="895"/>
                  <a:pt x="11577" y="477"/>
                  <a:pt x="11562" y="59"/>
                </a:cubicBezTo>
                <a:cubicBezTo>
                  <a:pt x="11562" y="57"/>
                  <a:pt x="11561" y="55"/>
                  <a:pt x="11559" y="55"/>
                </a:cubicBezTo>
                <a:cubicBezTo>
                  <a:pt x="11546" y="51"/>
                  <a:pt x="11533" y="49"/>
                  <a:pt x="11520" y="46"/>
                </a:cubicBezTo>
                <a:cubicBezTo>
                  <a:pt x="11520" y="46"/>
                  <a:pt x="11519" y="46"/>
                  <a:pt x="11518" y="46"/>
                </a:cubicBezTo>
                <a:cubicBezTo>
                  <a:pt x="11460" y="37"/>
                  <a:pt x="11401" y="40"/>
                  <a:pt x="11341" y="39"/>
                </a:cubicBezTo>
                <a:cubicBezTo>
                  <a:pt x="11255" y="38"/>
                  <a:pt x="11168" y="37"/>
                  <a:pt x="11082" y="36"/>
                </a:cubicBezTo>
                <a:cubicBezTo>
                  <a:pt x="10914" y="35"/>
                  <a:pt x="10745" y="33"/>
                  <a:pt x="10577" y="31"/>
                </a:cubicBezTo>
                <a:cubicBezTo>
                  <a:pt x="10266" y="27"/>
                  <a:pt x="9956" y="24"/>
                  <a:pt x="9645" y="20"/>
                </a:cubicBezTo>
                <a:cubicBezTo>
                  <a:pt x="9057" y="14"/>
                  <a:pt x="8469" y="9"/>
                  <a:pt x="7881" y="5"/>
                </a:cubicBezTo>
                <a:cubicBezTo>
                  <a:pt x="7250" y="1"/>
                  <a:pt x="6619" y="0"/>
                  <a:pt x="5989" y="0"/>
                </a:cubicBezTo>
                <a:cubicBezTo>
                  <a:pt x="5204" y="0"/>
                  <a:pt x="4419" y="3"/>
                  <a:pt x="3635" y="8"/>
                </a:cubicBezTo>
                <a:cubicBezTo>
                  <a:pt x="2585" y="13"/>
                  <a:pt x="1534" y="22"/>
                  <a:pt x="484" y="31"/>
                </a:cubicBezTo>
                <a:cubicBezTo>
                  <a:pt x="334" y="32"/>
                  <a:pt x="183" y="34"/>
                  <a:pt x="32" y="35"/>
                </a:cubicBezTo>
                <a:cubicBezTo>
                  <a:pt x="30" y="35"/>
                  <a:pt x="28" y="37"/>
                  <a:pt x="28" y="39"/>
                </a:cubicBezTo>
                <a:cubicBezTo>
                  <a:pt x="29" y="967"/>
                  <a:pt x="23" y="1895"/>
                  <a:pt x="13" y="2823"/>
                </a:cubicBezTo>
                <a:cubicBezTo>
                  <a:pt x="6" y="3481"/>
                  <a:pt x="0" y="4139"/>
                  <a:pt x="5" y="4798"/>
                </a:cubicBezTo>
                <a:cubicBezTo>
                  <a:pt x="9" y="5289"/>
                  <a:pt x="18" y="5780"/>
                  <a:pt x="28" y="6271"/>
                </a:cubicBezTo>
                <a:cubicBezTo>
                  <a:pt x="29" y="6276"/>
                  <a:pt x="37" y="6276"/>
                  <a:pt x="36" y="6271"/>
                </a:cubicBezTo>
                <a:cubicBezTo>
                  <a:pt x="36" y="6260"/>
                  <a:pt x="36" y="6249"/>
                  <a:pt x="36" y="6237"/>
                </a:cubicBezTo>
                <a:cubicBezTo>
                  <a:pt x="47" y="6237"/>
                  <a:pt x="58" y="6238"/>
                  <a:pt x="69" y="6238"/>
                </a:cubicBezTo>
                <a:cubicBezTo>
                  <a:pt x="69" y="6252"/>
                  <a:pt x="69" y="6266"/>
                  <a:pt x="69" y="6280"/>
                </a:cubicBezTo>
                <a:cubicBezTo>
                  <a:pt x="64" y="6281"/>
                  <a:pt x="58" y="6281"/>
                  <a:pt x="53" y="6281"/>
                </a:cubicBezTo>
                <a:cubicBezTo>
                  <a:pt x="48" y="6281"/>
                  <a:pt x="48" y="6289"/>
                  <a:pt x="53" y="6289"/>
                </a:cubicBezTo>
                <a:cubicBezTo>
                  <a:pt x="858" y="6284"/>
                  <a:pt x="1663" y="6284"/>
                  <a:pt x="2468" y="6289"/>
                </a:cubicBezTo>
                <a:cubicBezTo>
                  <a:pt x="3071" y="6293"/>
                  <a:pt x="3673" y="6301"/>
                  <a:pt x="4276" y="6310"/>
                </a:cubicBezTo>
                <a:cubicBezTo>
                  <a:pt x="4842" y="6318"/>
                  <a:pt x="5407" y="6326"/>
                  <a:pt x="5973" y="6330"/>
                </a:cubicBezTo>
                <a:cubicBezTo>
                  <a:pt x="6677" y="6336"/>
                  <a:pt x="7381" y="6337"/>
                  <a:pt x="8085" y="6334"/>
                </a:cubicBezTo>
                <a:cubicBezTo>
                  <a:pt x="9093" y="6330"/>
                  <a:pt x="10100" y="6318"/>
                  <a:pt x="11108" y="6302"/>
                </a:cubicBezTo>
                <a:cubicBezTo>
                  <a:pt x="11258" y="6300"/>
                  <a:pt x="11408" y="6297"/>
                  <a:pt x="11558" y="6295"/>
                </a:cubicBezTo>
                <a:cubicBezTo>
                  <a:pt x="11560" y="6295"/>
                  <a:pt x="11562" y="6293"/>
                  <a:pt x="11562" y="6291"/>
                </a:cubicBezTo>
                <a:cubicBezTo>
                  <a:pt x="11559" y="5282"/>
                  <a:pt x="11566" y="4273"/>
                  <a:pt x="11580" y="3264"/>
                </a:cubicBezTo>
                <a:cubicBezTo>
                  <a:pt x="11589" y="2614"/>
                  <a:pt x="11600" y="1963"/>
                  <a:pt x="11592" y="1313"/>
                </a:cubicBezTo>
                <a:close/>
                <a:moveTo>
                  <a:pt x="11554" y="73"/>
                </a:moveTo>
                <a:cubicBezTo>
                  <a:pt x="11556" y="77"/>
                  <a:pt x="11557" y="82"/>
                  <a:pt x="11557" y="87"/>
                </a:cubicBezTo>
                <a:cubicBezTo>
                  <a:pt x="11545" y="87"/>
                  <a:pt x="11533" y="87"/>
                  <a:pt x="11521" y="87"/>
                </a:cubicBezTo>
                <a:cubicBezTo>
                  <a:pt x="11521" y="76"/>
                  <a:pt x="11521" y="64"/>
                  <a:pt x="11521" y="53"/>
                </a:cubicBezTo>
                <a:cubicBezTo>
                  <a:pt x="11523" y="54"/>
                  <a:pt x="11525" y="54"/>
                  <a:pt x="11528" y="54"/>
                </a:cubicBezTo>
                <a:cubicBezTo>
                  <a:pt x="11546" y="59"/>
                  <a:pt x="11549" y="58"/>
                  <a:pt x="11554" y="73"/>
                </a:cubicBezTo>
                <a:close/>
                <a:moveTo>
                  <a:pt x="215" y="41"/>
                </a:moveTo>
                <a:cubicBezTo>
                  <a:pt x="275" y="41"/>
                  <a:pt x="335" y="40"/>
                  <a:pt x="395" y="40"/>
                </a:cubicBezTo>
                <a:cubicBezTo>
                  <a:pt x="838" y="36"/>
                  <a:pt x="1281" y="32"/>
                  <a:pt x="1723" y="29"/>
                </a:cubicBezTo>
                <a:cubicBezTo>
                  <a:pt x="2465" y="23"/>
                  <a:pt x="3206" y="18"/>
                  <a:pt x="3948" y="14"/>
                </a:cubicBezTo>
                <a:cubicBezTo>
                  <a:pt x="4543" y="11"/>
                  <a:pt x="5139" y="9"/>
                  <a:pt x="5735" y="8"/>
                </a:cubicBezTo>
                <a:cubicBezTo>
                  <a:pt x="6233" y="8"/>
                  <a:pt x="6732" y="8"/>
                  <a:pt x="7231" y="10"/>
                </a:cubicBezTo>
                <a:cubicBezTo>
                  <a:pt x="7681" y="12"/>
                  <a:pt x="8132" y="15"/>
                  <a:pt x="8583" y="18"/>
                </a:cubicBezTo>
                <a:cubicBezTo>
                  <a:pt x="9033" y="22"/>
                  <a:pt x="9483" y="27"/>
                  <a:pt x="9933" y="31"/>
                </a:cubicBezTo>
                <a:cubicBezTo>
                  <a:pt x="10437" y="37"/>
                  <a:pt x="10941" y="43"/>
                  <a:pt x="11445" y="49"/>
                </a:cubicBezTo>
                <a:cubicBezTo>
                  <a:pt x="11469" y="49"/>
                  <a:pt x="11493" y="48"/>
                  <a:pt x="11517" y="52"/>
                </a:cubicBezTo>
                <a:cubicBezTo>
                  <a:pt x="11517" y="64"/>
                  <a:pt x="11517" y="75"/>
                  <a:pt x="11517" y="87"/>
                </a:cubicBezTo>
                <a:cubicBezTo>
                  <a:pt x="10501" y="84"/>
                  <a:pt x="9485" y="81"/>
                  <a:pt x="8470" y="80"/>
                </a:cubicBezTo>
                <a:cubicBezTo>
                  <a:pt x="7687" y="79"/>
                  <a:pt x="6904" y="79"/>
                  <a:pt x="6120" y="79"/>
                </a:cubicBezTo>
                <a:cubicBezTo>
                  <a:pt x="5474" y="79"/>
                  <a:pt x="4828" y="80"/>
                  <a:pt x="4182" y="81"/>
                </a:cubicBezTo>
                <a:cubicBezTo>
                  <a:pt x="3572" y="82"/>
                  <a:pt x="2962" y="83"/>
                  <a:pt x="2352" y="83"/>
                </a:cubicBezTo>
                <a:cubicBezTo>
                  <a:pt x="1672" y="83"/>
                  <a:pt x="992" y="83"/>
                  <a:pt x="313" y="82"/>
                </a:cubicBezTo>
                <a:cubicBezTo>
                  <a:pt x="233" y="82"/>
                  <a:pt x="153" y="82"/>
                  <a:pt x="73" y="82"/>
                </a:cubicBezTo>
                <a:cubicBezTo>
                  <a:pt x="73" y="68"/>
                  <a:pt x="73" y="54"/>
                  <a:pt x="73" y="41"/>
                </a:cubicBezTo>
                <a:cubicBezTo>
                  <a:pt x="73" y="41"/>
                  <a:pt x="73" y="41"/>
                  <a:pt x="73" y="40"/>
                </a:cubicBezTo>
                <a:cubicBezTo>
                  <a:pt x="115" y="32"/>
                  <a:pt x="186" y="42"/>
                  <a:pt x="215" y="41"/>
                </a:cubicBezTo>
                <a:close/>
                <a:moveTo>
                  <a:pt x="11516" y="2208"/>
                </a:moveTo>
                <a:cubicBezTo>
                  <a:pt x="11517" y="2561"/>
                  <a:pt x="11518" y="2915"/>
                  <a:pt x="11519" y="3269"/>
                </a:cubicBezTo>
                <a:cubicBezTo>
                  <a:pt x="11520" y="3684"/>
                  <a:pt x="11520" y="4099"/>
                  <a:pt x="11520" y="4514"/>
                </a:cubicBezTo>
                <a:cubicBezTo>
                  <a:pt x="11520" y="5030"/>
                  <a:pt x="11519" y="5547"/>
                  <a:pt x="11518" y="6063"/>
                </a:cubicBezTo>
                <a:cubicBezTo>
                  <a:pt x="11517" y="6122"/>
                  <a:pt x="11517" y="6180"/>
                  <a:pt x="11517" y="6239"/>
                </a:cubicBezTo>
                <a:cubicBezTo>
                  <a:pt x="10501" y="6236"/>
                  <a:pt x="9485" y="6233"/>
                  <a:pt x="8470" y="6232"/>
                </a:cubicBezTo>
                <a:cubicBezTo>
                  <a:pt x="7687" y="6231"/>
                  <a:pt x="6904" y="6231"/>
                  <a:pt x="6120" y="6231"/>
                </a:cubicBezTo>
                <a:cubicBezTo>
                  <a:pt x="5474" y="6231"/>
                  <a:pt x="4828" y="6232"/>
                  <a:pt x="4182" y="6233"/>
                </a:cubicBezTo>
                <a:cubicBezTo>
                  <a:pt x="3572" y="6234"/>
                  <a:pt x="2962" y="6235"/>
                  <a:pt x="2352" y="6235"/>
                </a:cubicBezTo>
                <a:cubicBezTo>
                  <a:pt x="1672" y="6235"/>
                  <a:pt x="992" y="6235"/>
                  <a:pt x="313" y="6234"/>
                </a:cubicBezTo>
                <a:cubicBezTo>
                  <a:pt x="233" y="6234"/>
                  <a:pt x="153" y="6234"/>
                  <a:pt x="73" y="6234"/>
                </a:cubicBezTo>
                <a:cubicBezTo>
                  <a:pt x="75" y="5716"/>
                  <a:pt x="76" y="5198"/>
                  <a:pt x="76" y="4680"/>
                </a:cubicBezTo>
                <a:cubicBezTo>
                  <a:pt x="76" y="4255"/>
                  <a:pt x="76" y="3831"/>
                  <a:pt x="75" y="3407"/>
                </a:cubicBezTo>
                <a:cubicBezTo>
                  <a:pt x="75" y="3048"/>
                  <a:pt x="74" y="2689"/>
                  <a:pt x="73" y="2330"/>
                </a:cubicBezTo>
                <a:cubicBezTo>
                  <a:pt x="72" y="1986"/>
                  <a:pt x="71" y="1643"/>
                  <a:pt x="71" y="1299"/>
                </a:cubicBezTo>
                <a:cubicBezTo>
                  <a:pt x="71" y="930"/>
                  <a:pt x="71" y="561"/>
                  <a:pt x="72" y="191"/>
                </a:cubicBezTo>
                <a:cubicBezTo>
                  <a:pt x="73" y="156"/>
                  <a:pt x="73" y="121"/>
                  <a:pt x="73" y="86"/>
                </a:cubicBezTo>
                <a:cubicBezTo>
                  <a:pt x="757" y="87"/>
                  <a:pt x="1440" y="87"/>
                  <a:pt x="2124" y="87"/>
                </a:cubicBezTo>
                <a:cubicBezTo>
                  <a:pt x="2737" y="87"/>
                  <a:pt x="3350" y="86"/>
                  <a:pt x="3963" y="85"/>
                </a:cubicBezTo>
                <a:cubicBezTo>
                  <a:pt x="4599" y="84"/>
                  <a:pt x="5236" y="84"/>
                  <a:pt x="5872" y="83"/>
                </a:cubicBezTo>
                <a:cubicBezTo>
                  <a:pt x="6633" y="83"/>
                  <a:pt x="7394" y="83"/>
                  <a:pt x="8155" y="84"/>
                </a:cubicBezTo>
                <a:cubicBezTo>
                  <a:pt x="9146" y="85"/>
                  <a:pt x="10138" y="87"/>
                  <a:pt x="11129" y="90"/>
                </a:cubicBezTo>
                <a:cubicBezTo>
                  <a:pt x="11258" y="90"/>
                  <a:pt x="11387" y="91"/>
                  <a:pt x="11517" y="91"/>
                </a:cubicBezTo>
                <a:cubicBezTo>
                  <a:pt x="11516" y="454"/>
                  <a:pt x="11515" y="816"/>
                  <a:pt x="11515" y="1179"/>
                </a:cubicBezTo>
                <a:cubicBezTo>
                  <a:pt x="11515" y="1522"/>
                  <a:pt x="11516" y="1865"/>
                  <a:pt x="11516" y="2208"/>
                </a:cubicBezTo>
                <a:close/>
                <a:moveTo>
                  <a:pt x="69" y="41"/>
                </a:moveTo>
                <a:cubicBezTo>
                  <a:pt x="69" y="55"/>
                  <a:pt x="69" y="68"/>
                  <a:pt x="69" y="82"/>
                </a:cubicBezTo>
                <a:cubicBezTo>
                  <a:pt x="58" y="82"/>
                  <a:pt x="46" y="81"/>
                  <a:pt x="35" y="81"/>
                </a:cubicBezTo>
                <a:cubicBezTo>
                  <a:pt x="37" y="69"/>
                  <a:pt x="40" y="59"/>
                  <a:pt x="46" y="52"/>
                </a:cubicBezTo>
                <a:cubicBezTo>
                  <a:pt x="51" y="47"/>
                  <a:pt x="59" y="44"/>
                  <a:pt x="69" y="41"/>
                </a:cubicBezTo>
                <a:close/>
                <a:moveTo>
                  <a:pt x="36" y="6233"/>
                </a:moveTo>
                <a:cubicBezTo>
                  <a:pt x="22" y="5616"/>
                  <a:pt x="13" y="4999"/>
                  <a:pt x="11" y="4381"/>
                </a:cubicBezTo>
                <a:cubicBezTo>
                  <a:pt x="10" y="3891"/>
                  <a:pt x="15" y="3400"/>
                  <a:pt x="20" y="2909"/>
                </a:cubicBezTo>
                <a:cubicBezTo>
                  <a:pt x="27" y="2282"/>
                  <a:pt x="33" y="1655"/>
                  <a:pt x="35" y="1028"/>
                </a:cubicBezTo>
                <a:cubicBezTo>
                  <a:pt x="36" y="817"/>
                  <a:pt x="36" y="606"/>
                  <a:pt x="36" y="395"/>
                </a:cubicBezTo>
                <a:cubicBezTo>
                  <a:pt x="36" y="340"/>
                  <a:pt x="36" y="286"/>
                  <a:pt x="37" y="231"/>
                </a:cubicBezTo>
                <a:cubicBezTo>
                  <a:pt x="37" y="205"/>
                  <a:pt x="37" y="179"/>
                  <a:pt x="37" y="153"/>
                </a:cubicBezTo>
                <a:cubicBezTo>
                  <a:pt x="37" y="136"/>
                  <a:pt x="33" y="108"/>
                  <a:pt x="35" y="85"/>
                </a:cubicBezTo>
                <a:cubicBezTo>
                  <a:pt x="46" y="85"/>
                  <a:pt x="57" y="86"/>
                  <a:pt x="69" y="86"/>
                </a:cubicBezTo>
                <a:cubicBezTo>
                  <a:pt x="68" y="448"/>
                  <a:pt x="67" y="810"/>
                  <a:pt x="67" y="1173"/>
                </a:cubicBezTo>
                <a:cubicBezTo>
                  <a:pt x="67" y="1516"/>
                  <a:pt x="68" y="1859"/>
                  <a:pt x="68" y="2203"/>
                </a:cubicBezTo>
                <a:cubicBezTo>
                  <a:pt x="69" y="2557"/>
                  <a:pt x="70" y="2911"/>
                  <a:pt x="71" y="3266"/>
                </a:cubicBezTo>
                <a:cubicBezTo>
                  <a:pt x="72" y="3681"/>
                  <a:pt x="72" y="4096"/>
                  <a:pt x="72" y="4512"/>
                </a:cubicBezTo>
                <a:cubicBezTo>
                  <a:pt x="72" y="5029"/>
                  <a:pt x="71" y="5546"/>
                  <a:pt x="70" y="6063"/>
                </a:cubicBezTo>
                <a:cubicBezTo>
                  <a:pt x="69" y="6120"/>
                  <a:pt x="69" y="6177"/>
                  <a:pt x="69" y="6234"/>
                </a:cubicBezTo>
                <a:cubicBezTo>
                  <a:pt x="58" y="6234"/>
                  <a:pt x="47" y="6233"/>
                  <a:pt x="36" y="6233"/>
                </a:cubicBezTo>
                <a:close/>
                <a:moveTo>
                  <a:pt x="11466" y="6288"/>
                </a:moveTo>
                <a:cubicBezTo>
                  <a:pt x="11235" y="6292"/>
                  <a:pt x="11004" y="6296"/>
                  <a:pt x="10773" y="6299"/>
                </a:cubicBezTo>
                <a:cubicBezTo>
                  <a:pt x="10005" y="6310"/>
                  <a:pt x="9238" y="6319"/>
                  <a:pt x="8470" y="6324"/>
                </a:cubicBezTo>
                <a:cubicBezTo>
                  <a:pt x="7890" y="6328"/>
                  <a:pt x="7310" y="6329"/>
                  <a:pt x="6730" y="6327"/>
                </a:cubicBezTo>
                <a:cubicBezTo>
                  <a:pt x="6265" y="6325"/>
                  <a:pt x="5801" y="6321"/>
                  <a:pt x="5336" y="6316"/>
                </a:cubicBezTo>
                <a:cubicBezTo>
                  <a:pt x="4913" y="6311"/>
                  <a:pt x="4491" y="6304"/>
                  <a:pt x="4068" y="6299"/>
                </a:cubicBezTo>
                <a:cubicBezTo>
                  <a:pt x="3615" y="6292"/>
                  <a:pt x="3161" y="6287"/>
                  <a:pt x="2708" y="6283"/>
                </a:cubicBezTo>
                <a:cubicBezTo>
                  <a:pt x="2153" y="6279"/>
                  <a:pt x="1598" y="6277"/>
                  <a:pt x="1043" y="6277"/>
                </a:cubicBezTo>
                <a:cubicBezTo>
                  <a:pt x="720" y="6278"/>
                  <a:pt x="396" y="6279"/>
                  <a:pt x="73" y="6280"/>
                </a:cubicBezTo>
                <a:cubicBezTo>
                  <a:pt x="73" y="6266"/>
                  <a:pt x="73" y="6252"/>
                  <a:pt x="73" y="6238"/>
                </a:cubicBezTo>
                <a:cubicBezTo>
                  <a:pt x="757" y="6239"/>
                  <a:pt x="1441" y="6239"/>
                  <a:pt x="2124" y="6239"/>
                </a:cubicBezTo>
                <a:cubicBezTo>
                  <a:pt x="2737" y="6239"/>
                  <a:pt x="3350" y="6238"/>
                  <a:pt x="3963" y="6237"/>
                </a:cubicBezTo>
                <a:cubicBezTo>
                  <a:pt x="4599" y="6236"/>
                  <a:pt x="5236" y="6236"/>
                  <a:pt x="5872" y="6235"/>
                </a:cubicBezTo>
                <a:cubicBezTo>
                  <a:pt x="6633" y="6235"/>
                  <a:pt x="7394" y="6235"/>
                  <a:pt x="8155" y="6236"/>
                </a:cubicBezTo>
                <a:cubicBezTo>
                  <a:pt x="9146" y="6237"/>
                  <a:pt x="10138" y="6239"/>
                  <a:pt x="11129" y="6242"/>
                </a:cubicBezTo>
                <a:cubicBezTo>
                  <a:pt x="11258" y="6242"/>
                  <a:pt x="11388" y="6243"/>
                  <a:pt x="11517" y="6243"/>
                </a:cubicBezTo>
                <a:cubicBezTo>
                  <a:pt x="11517" y="6257"/>
                  <a:pt x="11517" y="6270"/>
                  <a:pt x="11517" y="6284"/>
                </a:cubicBezTo>
                <a:cubicBezTo>
                  <a:pt x="11517" y="6287"/>
                  <a:pt x="11521" y="6287"/>
                  <a:pt x="11521" y="6284"/>
                </a:cubicBezTo>
                <a:cubicBezTo>
                  <a:pt x="11521" y="6270"/>
                  <a:pt x="11521" y="6257"/>
                  <a:pt x="11521" y="6243"/>
                </a:cubicBezTo>
                <a:cubicBezTo>
                  <a:pt x="11533" y="6243"/>
                  <a:pt x="11546" y="6243"/>
                  <a:pt x="11558" y="6243"/>
                </a:cubicBezTo>
                <a:cubicBezTo>
                  <a:pt x="11558" y="6253"/>
                  <a:pt x="11557" y="6262"/>
                  <a:pt x="11554" y="6268"/>
                </a:cubicBezTo>
                <a:cubicBezTo>
                  <a:pt x="11540" y="6298"/>
                  <a:pt x="11493" y="6288"/>
                  <a:pt x="11466" y="6288"/>
                </a:cubicBezTo>
                <a:close/>
                <a:moveTo>
                  <a:pt x="11558" y="4515"/>
                </a:moveTo>
                <a:cubicBezTo>
                  <a:pt x="11555" y="4903"/>
                  <a:pt x="11554" y="5291"/>
                  <a:pt x="11553" y="5679"/>
                </a:cubicBezTo>
                <a:cubicBezTo>
                  <a:pt x="11553" y="5789"/>
                  <a:pt x="11553" y="5900"/>
                  <a:pt x="11553" y="6010"/>
                </a:cubicBezTo>
                <a:cubicBezTo>
                  <a:pt x="11553" y="6066"/>
                  <a:pt x="11553" y="6121"/>
                  <a:pt x="11554" y="6177"/>
                </a:cubicBezTo>
                <a:cubicBezTo>
                  <a:pt x="11554" y="6192"/>
                  <a:pt x="11558" y="6217"/>
                  <a:pt x="11558" y="6239"/>
                </a:cubicBezTo>
                <a:cubicBezTo>
                  <a:pt x="11546" y="6239"/>
                  <a:pt x="11533" y="6239"/>
                  <a:pt x="11521" y="6239"/>
                </a:cubicBezTo>
                <a:cubicBezTo>
                  <a:pt x="11523" y="5720"/>
                  <a:pt x="11524" y="5201"/>
                  <a:pt x="11524" y="4682"/>
                </a:cubicBezTo>
                <a:cubicBezTo>
                  <a:pt x="11524" y="4258"/>
                  <a:pt x="11524" y="3834"/>
                  <a:pt x="11523" y="3410"/>
                </a:cubicBezTo>
                <a:cubicBezTo>
                  <a:pt x="11523" y="3052"/>
                  <a:pt x="11522" y="2693"/>
                  <a:pt x="11521" y="2335"/>
                </a:cubicBezTo>
                <a:cubicBezTo>
                  <a:pt x="11520" y="1991"/>
                  <a:pt x="11519" y="1648"/>
                  <a:pt x="11519" y="1305"/>
                </a:cubicBezTo>
                <a:cubicBezTo>
                  <a:pt x="11519" y="936"/>
                  <a:pt x="11519" y="567"/>
                  <a:pt x="11520" y="198"/>
                </a:cubicBezTo>
                <a:cubicBezTo>
                  <a:pt x="11521" y="162"/>
                  <a:pt x="11521" y="127"/>
                  <a:pt x="11521" y="91"/>
                </a:cubicBezTo>
                <a:cubicBezTo>
                  <a:pt x="11533" y="91"/>
                  <a:pt x="11545" y="91"/>
                  <a:pt x="11557" y="91"/>
                </a:cubicBezTo>
                <a:cubicBezTo>
                  <a:pt x="11558" y="107"/>
                  <a:pt x="11556" y="125"/>
                  <a:pt x="11557" y="138"/>
                </a:cubicBezTo>
                <a:cubicBezTo>
                  <a:pt x="11559" y="209"/>
                  <a:pt x="11561" y="281"/>
                  <a:pt x="11564" y="352"/>
                </a:cubicBezTo>
                <a:cubicBezTo>
                  <a:pt x="11568" y="488"/>
                  <a:pt x="11572" y="623"/>
                  <a:pt x="11575" y="759"/>
                </a:cubicBezTo>
                <a:cubicBezTo>
                  <a:pt x="11580" y="998"/>
                  <a:pt x="11584" y="1238"/>
                  <a:pt x="11586" y="1477"/>
                </a:cubicBezTo>
                <a:cubicBezTo>
                  <a:pt x="11589" y="1925"/>
                  <a:pt x="11584" y="2373"/>
                  <a:pt x="11578" y="2821"/>
                </a:cubicBezTo>
                <a:cubicBezTo>
                  <a:pt x="11571" y="3385"/>
                  <a:pt x="11562" y="3950"/>
                  <a:pt x="11558" y="4515"/>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9" name="Google Shape;99;p15"/>
          <p:cNvSpPr txBox="1"/>
          <p:nvPr>
            <p:ph type="title"/>
          </p:nvPr>
        </p:nvSpPr>
        <p:spPr>
          <a:xfrm>
            <a:off x="720000" y="539500"/>
            <a:ext cx="7704000" cy="53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100" name="Google Shape;100;p15"/>
          <p:cNvPicPr preferRelativeResize="0"/>
          <p:nvPr/>
        </p:nvPicPr>
        <p:blipFill rotWithShape="1">
          <a:blip r:embed="rId3"/>
          <a:srcRect l="51845" t="-4373" r="5197" b="62200"/>
          <a:stretch>
            <a:fillRect/>
          </a:stretch>
        </p:blipFill>
        <p:spPr>
          <a:xfrm rot="10800000">
            <a:off x="7810350" y="3"/>
            <a:ext cx="1333650" cy="1309299"/>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3">
  <p:cSld name="TITLE_ONLY_1_1">
    <p:spTree>
      <p:nvGrpSpPr>
        <p:cNvPr id="101" name="Shape 101"/>
        <p:cNvGrpSpPr/>
        <p:nvPr/>
      </p:nvGrpSpPr>
      <p:grpSpPr>
        <a:xfrm>
          <a:off x="0" y="0"/>
          <a:ext cx="0" cy="0"/>
          <a:chOff x="0" y="0"/>
          <a:chExt cx="0" cy="0"/>
        </a:xfrm>
      </p:grpSpPr>
      <p:pic>
        <p:nvPicPr>
          <p:cNvPr id="102" name="Google Shape;102;p16"/>
          <p:cNvPicPr preferRelativeResize="0"/>
          <p:nvPr/>
        </p:nvPicPr>
        <p:blipFill>
          <a:blip r:embed="rId2">
            <a:alphaModFix amt="39000"/>
          </a:blip>
          <a:stretch>
            <a:fillRect/>
          </a:stretch>
        </p:blipFill>
        <p:spPr>
          <a:xfrm>
            <a:off x="0" y="6858"/>
            <a:ext cx="9144000" cy="5129784"/>
          </a:xfrm>
          <a:prstGeom prst="rect">
            <a:avLst/>
          </a:prstGeom>
          <a:noFill/>
          <a:ln>
            <a:noFill/>
          </a:ln>
        </p:spPr>
      </p:pic>
      <p:sp>
        <p:nvSpPr>
          <p:cNvPr id="103" name="Google Shape;103;p16"/>
          <p:cNvSpPr/>
          <p:nvPr/>
        </p:nvSpPr>
        <p:spPr>
          <a:xfrm>
            <a:off x="90750" y="93725"/>
            <a:ext cx="8962479" cy="4956057"/>
          </a:xfrm>
          <a:custGeom>
            <a:avLst/>
            <a:gdLst/>
            <a:ahLst/>
            <a:cxnLst/>
            <a:rect l="l" t="t" r="r" b="b"/>
            <a:pathLst>
              <a:path w="11600" h="6337" extrusionOk="0">
                <a:moveTo>
                  <a:pt x="11592" y="1313"/>
                </a:moveTo>
                <a:cubicBezTo>
                  <a:pt x="11588" y="895"/>
                  <a:pt x="11577" y="477"/>
                  <a:pt x="11562" y="59"/>
                </a:cubicBezTo>
                <a:cubicBezTo>
                  <a:pt x="11562" y="57"/>
                  <a:pt x="11561" y="55"/>
                  <a:pt x="11559" y="55"/>
                </a:cubicBezTo>
                <a:cubicBezTo>
                  <a:pt x="11546" y="51"/>
                  <a:pt x="11533" y="49"/>
                  <a:pt x="11520" y="46"/>
                </a:cubicBezTo>
                <a:cubicBezTo>
                  <a:pt x="11520" y="46"/>
                  <a:pt x="11519" y="46"/>
                  <a:pt x="11518" y="46"/>
                </a:cubicBezTo>
                <a:cubicBezTo>
                  <a:pt x="11460" y="37"/>
                  <a:pt x="11401" y="40"/>
                  <a:pt x="11341" y="39"/>
                </a:cubicBezTo>
                <a:cubicBezTo>
                  <a:pt x="11255" y="38"/>
                  <a:pt x="11168" y="37"/>
                  <a:pt x="11082" y="36"/>
                </a:cubicBezTo>
                <a:cubicBezTo>
                  <a:pt x="10914" y="35"/>
                  <a:pt x="10745" y="33"/>
                  <a:pt x="10577" y="31"/>
                </a:cubicBezTo>
                <a:cubicBezTo>
                  <a:pt x="10266" y="27"/>
                  <a:pt x="9956" y="24"/>
                  <a:pt x="9645" y="20"/>
                </a:cubicBezTo>
                <a:cubicBezTo>
                  <a:pt x="9057" y="14"/>
                  <a:pt x="8469" y="9"/>
                  <a:pt x="7881" y="5"/>
                </a:cubicBezTo>
                <a:cubicBezTo>
                  <a:pt x="7250" y="1"/>
                  <a:pt x="6619" y="0"/>
                  <a:pt x="5989" y="0"/>
                </a:cubicBezTo>
                <a:cubicBezTo>
                  <a:pt x="5204" y="0"/>
                  <a:pt x="4419" y="3"/>
                  <a:pt x="3635" y="8"/>
                </a:cubicBezTo>
                <a:cubicBezTo>
                  <a:pt x="2585" y="13"/>
                  <a:pt x="1534" y="22"/>
                  <a:pt x="484" y="31"/>
                </a:cubicBezTo>
                <a:cubicBezTo>
                  <a:pt x="334" y="32"/>
                  <a:pt x="183" y="34"/>
                  <a:pt x="32" y="35"/>
                </a:cubicBezTo>
                <a:cubicBezTo>
                  <a:pt x="30" y="35"/>
                  <a:pt x="28" y="37"/>
                  <a:pt x="28" y="39"/>
                </a:cubicBezTo>
                <a:cubicBezTo>
                  <a:pt x="29" y="967"/>
                  <a:pt x="23" y="1895"/>
                  <a:pt x="13" y="2823"/>
                </a:cubicBezTo>
                <a:cubicBezTo>
                  <a:pt x="6" y="3481"/>
                  <a:pt x="0" y="4139"/>
                  <a:pt x="5" y="4798"/>
                </a:cubicBezTo>
                <a:cubicBezTo>
                  <a:pt x="9" y="5289"/>
                  <a:pt x="18" y="5780"/>
                  <a:pt x="28" y="6271"/>
                </a:cubicBezTo>
                <a:cubicBezTo>
                  <a:pt x="29" y="6276"/>
                  <a:pt x="37" y="6276"/>
                  <a:pt x="36" y="6271"/>
                </a:cubicBezTo>
                <a:cubicBezTo>
                  <a:pt x="36" y="6260"/>
                  <a:pt x="36" y="6249"/>
                  <a:pt x="36" y="6237"/>
                </a:cubicBezTo>
                <a:cubicBezTo>
                  <a:pt x="47" y="6237"/>
                  <a:pt x="58" y="6238"/>
                  <a:pt x="69" y="6238"/>
                </a:cubicBezTo>
                <a:cubicBezTo>
                  <a:pt x="69" y="6252"/>
                  <a:pt x="69" y="6266"/>
                  <a:pt x="69" y="6280"/>
                </a:cubicBezTo>
                <a:cubicBezTo>
                  <a:pt x="64" y="6281"/>
                  <a:pt x="58" y="6281"/>
                  <a:pt x="53" y="6281"/>
                </a:cubicBezTo>
                <a:cubicBezTo>
                  <a:pt x="48" y="6281"/>
                  <a:pt x="48" y="6289"/>
                  <a:pt x="53" y="6289"/>
                </a:cubicBezTo>
                <a:cubicBezTo>
                  <a:pt x="858" y="6284"/>
                  <a:pt x="1663" y="6284"/>
                  <a:pt x="2468" y="6289"/>
                </a:cubicBezTo>
                <a:cubicBezTo>
                  <a:pt x="3071" y="6293"/>
                  <a:pt x="3673" y="6301"/>
                  <a:pt x="4276" y="6310"/>
                </a:cubicBezTo>
                <a:cubicBezTo>
                  <a:pt x="4842" y="6318"/>
                  <a:pt x="5407" y="6326"/>
                  <a:pt x="5973" y="6330"/>
                </a:cubicBezTo>
                <a:cubicBezTo>
                  <a:pt x="6677" y="6336"/>
                  <a:pt x="7381" y="6337"/>
                  <a:pt x="8085" y="6334"/>
                </a:cubicBezTo>
                <a:cubicBezTo>
                  <a:pt x="9093" y="6330"/>
                  <a:pt x="10100" y="6318"/>
                  <a:pt x="11108" y="6302"/>
                </a:cubicBezTo>
                <a:cubicBezTo>
                  <a:pt x="11258" y="6300"/>
                  <a:pt x="11408" y="6297"/>
                  <a:pt x="11558" y="6295"/>
                </a:cubicBezTo>
                <a:cubicBezTo>
                  <a:pt x="11560" y="6295"/>
                  <a:pt x="11562" y="6293"/>
                  <a:pt x="11562" y="6291"/>
                </a:cubicBezTo>
                <a:cubicBezTo>
                  <a:pt x="11559" y="5282"/>
                  <a:pt x="11566" y="4273"/>
                  <a:pt x="11580" y="3264"/>
                </a:cubicBezTo>
                <a:cubicBezTo>
                  <a:pt x="11589" y="2614"/>
                  <a:pt x="11600" y="1963"/>
                  <a:pt x="11592" y="1313"/>
                </a:cubicBezTo>
                <a:close/>
                <a:moveTo>
                  <a:pt x="11554" y="73"/>
                </a:moveTo>
                <a:cubicBezTo>
                  <a:pt x="11556" y="77"/>
                  <a:pt x="11557" y="82"/>
                  <a:pt x="11557" y="87"/>
                </a:cubicBezTo>
                <a:cubicBezTo>
                  <a:pt x="11545" y="87"/>
                  <a:pt x="11533" y="87"/>
                  <a:pt x="11521" y="87"/>
                </a:cubicBezTo>
                <a:cubicBezTo>
                  <a:pt x="11521" y="76"/>
                  <a:pt x="11521" y="64"/>
                  <a:pt x="11521" y="53"/>
                </a:cubicBezTo>
                <a:cubicBezTo>
                  <a:pt x="11523" y="54"/>
                  <a:pt x="11525" y="54"/>
                  <a:pt x="11528" y="54"/>
                </a:cubicBezTo>
                <a:cubicBezTo>
                  <a:pt x="11546" y="59"/>
                  <a:pt x="11549" y="58"/>
                  <a:pt x="11554" y="73"/>
                </a:cubicBezTo>
                <a:close/>
                <a:moveTo>
                  <a:pt x="215" y="41"/>
                </a:moveTo>
                <a:cubicBezTo>
                  <a:pt x="275" y="41"/>
                  <a:pt x="335" y="40"/>
                  <a:pt x="395" y="40"/>
                </a:cubicBezTo>
                <a:cubicBezTo>
                  <a:pt x="838" y="36"/>
                  <a:pt x="1281" y="32"/>
                  <a:pt x="1723" y="29"/>
                </a:cubicBezTo>
                <a:cubicBezTo>
                  <a:pt x="2465" y="23"/>
                  <a:pt x="3206" y="18"/>
                  <a:pt x="3948" y="14"/>
                </a:cubicBezTo>
                <a:cubicBezTo>
                  <a:pt x="4543" y="11"/>
                  <a:pt x="5139" y="9"/>
                  <a:pt x="5735" y="8"/>
                </a:cubicBezTo>
                <a:cubicBezTo>
                  <a:pt x="6233" y="8"/>
                  <a:pt x="6732" y="8"/>
                  <a:pt x="7231" y="10"/>
                </a:cubicBezTo>
                <a:cubicBezTo>
                  <a:pt x="7681" y="12"/>
                  <a:pt x="8132" y="15"/>
                  <a:pt x="8583" y="18"/>
                </a:cubicBezTo>
                <a:cubicBezTo>
                  <a:pt x="9033" y="22"/>
                  <a:pt x="9483" y="27"/>
                  <a:pt x="9933" y="31"/>
                </a:cubicBezTo>
                <a:cubicBezTo>
                  <a:pt x="10437" y="37"/>
                  <a:pt x="10941" y="43"/>
                  <a:pt x="11445" y="49"/>
                </a:cubicBezTo>
                <a:cubicBezTo>
                  <a:pt x="11469" y="49"/>
                  <a:pt x="11493" y="48"/>
                  <a:pt x="11517" y="52"/>
                </a:cubicBezTo>
                <a:cubicBezTo>
                  <a:pt x="11517" y="64"/>
                  <a:pt x="11517" y="75"/>
                  <a:pt x="11517" y="87"/>
                </a:cubicBezTo>
                <a:cubicBezTo>
                  <a:pt x="10501" y="84"/>
                  <a:pt x="9485" y="81"/>
                  <a:pt x="8470" y="80"/>
                </a:cubicBezTo>
                <a:cubicBezTo>
                  <a:pt x="7687" y="79"/>
                  <a:pt x="6904" y="79"/>
                  <a:pt x="6120" y="79"/>
                </a:cubicBezTo>
                <a:cubicBezTo>
                  <a:pt x="5474" y="79"/>
                  <a:pt x="4828" y="80"/>
                  <a:pt x="4182" y="81"/>
                </a:cubicBezTo>
                <a:cubicBezTo>
                  <a:pt x="3572" y="82"/>
                  <a:pt x="2962" y="83"/>
                  <a:pt x="2352" y="83"/>
                </a:cubicBezTo>
                <a:cubicBezTo>
                  <a:pt x="1672" y="83"/>
                  <a:pt x="992" y="83"/>
                  <a:pt x="313" y="82"/>
                </a:cubicBezTo>
                <a:cubicBezTo>
                  <a:pt x="233" y="82"/>
                  <a:pt x="153" y="82"/>
                  <a:pt x="73" y="82"/>
                </a:cubicBezTo>
                <a:cubicBezTo>
                  <a:pt x="73" y="68"/>
                  <a:pt x="73" y="54"/>
                  <a:pt x="73" y="41"/>
                </a:cubicBezTo>
                <a:cubicBezTo>
                  <a:pt x="73" y="41"/>
                  <a:pt x="73" y="41"/>
                  <a:pt x="73" y="40"/>
                </a:cubicBezTo>
                <a:cubicBezTo>
                  <a:pt x="115" y="32"/>
                  <a:pt x="186" y="42"/>
                  <a:pt x="215" y="41"/>
                </a:cubicBezTo>
                <a:close/>
                <a:moveTo>
                  <a:pt x="11516" y="2208"/>
                </a:moveTo>
                <a:cubicBezTo>
                  <a:pt x="11517" y="2561"/>
                  <a:pt x="11518" y="2915"/>
                  <a:pt x="11519" y="3269"/>
                </a:cubicBezTo>
                <a:cubicBezTo>
                  <a:pt x="11520" y="3684"/>
                  <a:pt x="11520" y="4099"/>
                  <a:pt x="11520" y="4514"/>
                </a:cubicBezTo>
                <a:cubicBezTo>
                  <a:pt x="11520" y="5030"/>
                  <a:pt x="11519" y="5547"/>
                  <a:pt x="11518" y="6063"/>
                </a:cubicBezTo>
                <a:cubicBezTo>
                  <a:pt x="11517" y="6122"/>
                  <a:pt x="11517" y="6180"/>
                  <a:pt x="11517" y="6239"/>
                </a:cubicBezTo>
                <a:cubicBezTo>
                  <a:pt x="10501" y="6236"/>
                  <a:pt x="9485" y="6233"/>
                  <a:pt x="8470" y="6232"/>
                </a:cubicBezTo>
                <a:cubicBezTo>
                  <a:pt x="7687" y="6231"/>
                  <a:pt x="6904" y="6231"/>
                  <a:pt x="6120" y="6231"/>
                </a:cubicBezTo>
                <a:cubicBezTo>
                  <a:pt x="5474" y="6231"/>
                  <a:pt x="4828" y="6232"/>
                  <a:pt x="4182" y="6233"/>
                </a:cubicBezTo>
                <a:cubicBezTo>
                  <a:pt x="3572" y="6234"/>
                  <a:pt x="2962" y="6235"/>
                  <a:pt x="2352" y="6235"/>
                </a:cubicBezTo>
                <a:cubicBezTo>
                  <a:pt x="1672" y="6235"/>
                  <a:pt x="992" y="6235"/>
                  <a:pt x="313" y="6234"/>
                </a:cubicBezTo>
                <a:cubicBezTo>
                  <a:pt x="233" y="6234"/>
                  <a:pt x="153" y="6234"/>
                  <a:pt x="73" y="6234"/>
                </a:cubicBezTo>
                <a:cubicBezTo>
                  <a:pt x="75" y="5716"/>
                  <a:pt x="76" y="5198"/>
                  <a:pt x="76" y="4680"/>
                </a:cubicBezTo>
                <a:cubicBezTo>
                  <a:pt x="76" y="4255"/>
                  <a:pt x="76" y="3831"/>
                  <a:pt x="75" y="3407"/>
                </a:cubicBezTo>
                <a:cubicBezTo>
                  <a:pt x="75" y="3048"/>
                  <a:pt x="74" y="2689"/>
                  <a:pt x="73" y="2330"/>
                </a:cubicBezTo>
                <a:cubicBezTo>
                  <a:pt x="72" y="1986"/>
                  <a:pt x="71" y="1643"/>
                  <a:pt x="71" y="1299"/>
                </a:cubicBezTo>
                <a:cubicBezTo>
                  <a:pt x="71" y="930"/>
                  <a:pt x="71" y="561"/>
                  <a:pt x="72" y="191"/>
                </a:cubicBezTo>
                <a:cubicBezTo>
                  <a:pt x="73" y="156"/>
                  <a:pt x="73" y="121"/>
                  <a:pt x="73" y="86"/>
                </a:cubicBezTo>
                <a:cubicBezTo>
                  <a:pt x="757" y="87"/>
                  <a:pt x="1440" y="87"/>
                  <a:pt x="2124" y="87"/>
                </a:cubicBezTo>
                <a:cubicBezTo>
                  <a:pt x="2737" y="87"/>
                  <a:pt x="3350" y="86"/>
                  <a:pt x="3963" y="85"/>
                </a:cubicBezTo>
                <a:cubicBezTo>
                  <a:pt x="4599" y="84"/>
                  <a:pt x="5236" y="84"/>
                  <a:pt x="5872" y="83"/>
                </a:cubicBezTo>
                <a:cubicBezTo>
                  <a:pt x="6633" y="83"/>
                  <a:pt x="7394" y="83"/>
                  <a:pt x="8155" y="84"/>
                </a:cubicBezTo>
                <a:cubicBezTo>
                  <a:pt x="9146" y="85"/>
                  <a:pt x="10138" y="87"/>
                  <a:pt x="11129" y="90"/>
                </a:cubicBezTo>
                <a:cubicBezTo>
                  <a:pt x="11258" y="90"/>
                  <a:pt x="11387" y="91"/>
                  <a:pt x="11517" y="91"/>
                </a:cubicBezTo>
                <a:cubicBezTo>
                  <a:pt x="11516" y="454"/>
                  <a:pt x="11515" y="816"/>
                  <a:pt x="11515" y="1179"/>
                </a:cubicBezTo>
                <a:cubicBezTo>
                  <a:pt x="11515" y="1522"/>
                  <a:pt x="11516" y="1865"/>
                  <a:pt x="11516" y="2208"/>
                </a:cubicBezTo>
                <a:close/>
                <a:moveTo>
                  <a:pt x="69" y="41"/>
                </a:moveTo>
                <a:cubicBezTo>
                  <a:pt x="69" y="55"/>
                  <a:pt x="69" y="68"/>
                  <a:pt x="69" y="82"/>
                </a:cubicBezTo>
                <a:cubicBezTo>
                  <a:pt x="58" y="82"/>
                  <a:pt x="46" y="81"/>
                  <a:pt x="35" y="81"/>
                </a:cubicBezTo>
                <a:cubicBezTo>
                  <a:pt x="37" y="69"/>
                  <a:pt x="40" y="59"/>
                  <a:pt x="46" y="52"/>
                </a:cubicBezTo>
                <a:cubicBezTo>
                  <a:pt x="51" y="47"/>
                  <a:pt x="59" y="44"/>
                  <a:pt x="69" y="41"/>
                </a:cubicBezTo>
                <a:close/>
                <a:moveTo>
                  <a:pt x="36" y="6233"/>
                </a:moveTo>
                <a:cubicBezTo>
                  <a:pt x="22" y="5616"/>
                  <a:pt x="13" y="4999"/>
                  <a:pt x="11" y="4381"/>
                </a:cubicBezTo>
                <a:cubicBezTo>
                  <a:pt x="10" y="3891"/>
                  <a:pt x="15" y="3400"/>
                  <a:pt x="20" y="2909"/>
                </a:cubicBezTo>
                <a:cubicBezTo>
                  <a:pt x="27" y="2282"/>
                  <a:pt x="33" y="1655"/>
                  <a:pt x="35" y="1028"/>
                </a:cubicBezTo>
                <a:cubicBezTo>
                  <a:pt x="36" y="817"/>
                  <a:pt x="36" y="606"/>
                  <a:pt x="36" y="395"/>
                </a:cubicBezTo>
                <a:cubicBezTo>
                  <a:pt x="36" y="340"/>
                  <a:pt x="36" y="286"/>
                  <a:pt x="37" y="231"/>
                </a:cubicBezTo>
                <a:cubicBezTo>
                  <a:pt x="37" y="205"/>
                  <a:pt x="37" y="179"/>
                  <a:pt x="37" y="153"/>
                </a:cubicBezTo>
                <a:cubicBezTo>
                  <a:pt x="37" y="136"/>
                  <a:pt x="33" y="108"/>
                  <a:pt x="35" y="85"/>
                </a:cubicBezTo>
                <a:cubicBezTo>
                  <a:pt x="46" y="85"/>
                  <a:pt x="57" y="86"/>
                  <a:pt x="69" y="86"/>
                </a:cubicBezTo>
                <a:cubicBezTo>
                  <a:pt x="68" y="448"/>
                  <a:pt x="67" y="810"/>
                  <a:pt x="67" y="1173"/>
                </a:cubicBezTo>
                <a:cubicBezTo>
                  <a:pt x="67" y="1516"/>
                  <a:pt x="68" y="1859"/>
                  <a:pt x="68" y="2203"/>
                </a:cubicBezTo>
                <a:cubicBezTo>
                  <a:pt x="69" y="2557"/>
                  <a:pt x="70" y="2911"/>
                  <a:pt x="71" y="3266"/>
                </a:cubicBezTo>
                <a:cubicBezTo>
                  <a:pt x="72" y="3681"/>
                  <a:pt x="72" y="4096"/>
                  <a:pt x="72" y="4512"/>
                </a:cubicBezTo>
                <a:cubicBezTo>
                  <a:pt x="72" y="5029"/>
                  <a:pt x="71" y="5546"/>
                  <a:pt x="70" y="6063"/>
                </a:cubicBezTo>
                <a:cubicBezTo>
                  <a:pt x="69" y="6120"/>
                  <a:pt x="69" y="6177"/>
                  <a:pt x="69" y="6234"/>
                </a:cubicBezTo>
                <a:cubicBezTo>
                  <a:pt x="58" y="6234"/>
                  <a:pt x="47" y="6233"/>
                  <a:pt x="36" y="6233"/>
                </a:cubicBezTo>
                <a:close/>
                <a:moveTo>
                  <a:pt x="11466" y="6288"/>
                </a:moveTo>
                <a:cubicBezTo>
                  <a:pt x="11235" y="6292"/>
                  <a:pt x="11004" y="6296"/>
                  <a:pt x="10773" y="6299"/>
                </a:cubicBezTo>
                <a:cubicBezTo>
                  <a:pt x="10005" y="6310"/>
                  <a:pt x="9238" y="6319"/>
                  <a:pt x="8470" y="6324"/>
                </a:cubicBezTo>
                <a:cubicBezTo>
                  <a:pt x="7890" y="6328"/>
                  <a:pt x="7310" y="6329"/>
                  <a:pt x="6730" y="6327"/>
                </a:cubicBezTo>
                <a:cubicBezTo>
                  <a:pt x="6265" y="6325"/>
                  <a:pt x="5801" y="6321"/>
                  <a:pt x="5336" y="6316"/>
                </a:cubicBezTo>
                <a:cubicBezTo>
                  <a:pt x="4913" y="6311"/>
                  <a:pt x="4491" y="6304"/>
                  <a:pt x="4068" y="6299"/>
                </a:cubicBezTo>
                <a:cubicBezTo>
                  <a:pt x="3615" y="6292"/>
                  <a:pt x="3161" y="6287"/>
                  <a:pt x="2708" y="6283"/>
                </a:cubicBezTo>
                <a:cubicBezTo>
                  <a:pt x="2153" y="6279"/>
                  <a:pt x="1598" y="6277"/>
                  <a:pt x="1043" y="6277"/>
                </a:cubicBezTo>
                <a:cubicBezTo>
                  <a:pt x="720" y="6278"/>
                  <a:pt x="396" y="6279"/>
                  <a:pt x="73" y="6280"/>
                </a:cubicBezTo>
                <a:cubicBezTo>
                  <a:pt x="73" y="6266"/>
                  <a:pt x="73" y="6252"/>
                  <a:pt x="73" y="6238"/>
                </a:cubicBezTo>
                <a:cubicBezTo>
                  <a:pt x="757" y="6239"/>
                  <a:pt x="1441" y="6239"/>
                  <a:pt x="2124" y="6239"/>
                </a:cubicBezTo>
                <a:cubicBezTo>
                  <a:pt x="2737" y="6239"/>
                  <a:pt x="3350" y="6238"/>
                  <a:pt x="3963" y="6237"/>
                </a:cubicBezTo>
                <a:cubicBezTo>
                  <a:pt x="4599" y="6236"/>
                  <a:pt x="5236" y="6236"/>
                  <a:pt x="5872" y="6235"/>
                </a:cubicBezTo>
                <a:cubicBezTo>
                  <a:pt x="6633" y="6235"/>
                  <a:pt x="7394" y="6235"/>
                  <a:pt x="8155" y="6236"/>
                </a:cubicBezTo>
                <a:cubicBezTo>
                  <a:pt x="9146" y="6237"/>
                  <a:pt x="10138" y="6239"/>
                  <a:pt x="11129" y="6242"/>
                </a:cubicBezTo>
                <a:cubicBezTo>
                  <a:pt x="11258" y="6242"/>
                  <a:pt x="11388" y="6243"/>
                  <a:pt x="11517" y="6243"/>
                </a:cubicBezTo>
                <a:cubicBezTo>
                  <a:pt x="11517" y="6257"/>
                  <a:pt x="11517" y="6270"/>
                  <a:pt x="11517" y="6284"/>
                </a:cubicBezTo>
                <a:cubicBezTo>
                  <a:pt x="11517" y="6287"/>
                  <a:pt x="11521" y="6287"/>
                  <a:pt x="11521" y="6284"/>
                </a:cubicBezTo>
                <a:cubicBezTo>
                  <a:pt x="11521" y="6270"/>
                  <a:pt x="11521" y="6257"/>
                  <a:pt x="11521" y="6243"/>
                </a:cubicBezTo>
                <a:cubicBezTo>
                  <a:pt x="11533" y="6243"/>
                  <a:pt x="11546" y="6243"/>
                  <a:pt x="11558" y="6243"/>
                </a:cubicBezTo>
                <a:cubicBezTo>
                  <a:pt x="11558" y="6253"/>
                  <a:pt x="11557" y="6262"/>
                  <a:pt x="11554" y="6268"/>
                </a:cubicBezTo>
                <a:cubicBezTo>
                  <a:pt x="11540" y="6298"/>
                  <a:pt x="11493" y="6288"/>
                  <a:pt x="11466" y="6288"/>
                </a:cubicBezTo>
                <a:close/>
                <a:moveTo>
                  <a:pt x="11558" y="4515"/>
                </a:moveTo>
                <a:cubicBezTo>
                  <a:pt x="11555" y="4903"/>
                  <a:pt x="11554" y="5291"/>
                  <a:pt x="11553" y="5679"/>
                </a:cubicBezTo>
                <a:cubicBezTo>
                  <a:pt x="11553" y="5789"/>
                  <a:pt x="11553" y="5900"/>
                  <a:pt x="11553" y="6010"/>
                </a:cubicBezTo>
                <a:cubicBezTo>
                  <a:pt x="11553" y="6066"/>
                  <a:pt x="11553" y="6121"/>
                  <a:pt x="11554" y="6177"/>
                </a:cubicBezTo>
                <a:cubicBezTo>
                  <a:pt x="11554" y="6192"/>
                  <a:pt x="11558" y="6217"/>
                  <a:pt x="11558" y="6239"/>
                </a:cubicBezTo>
                <a:cubicBezTo>
                  <a:pt x="11546" y="6239"/>
                  <a:pt x="11533" y="6239"/>
                  <a:pt x="11521" y="6239"/>
                </a:cubicBezTo>
                <a:cubicBezTo>
                  <a:pt x="11523" y="5720"/>
                  <a:pt x="11524" y="5201"/>
                  <a:pt x="11524" y="4682"/>
                </a:cubicBezTo>
                <a:cubicBezTo>
                  <a:pt x="11524" y="4258"/>
                  <a:pt x="11524" y="3834"/>
                  <a:pt x="11523" y="3410"/>
                </a:cubicBezTo>
                <a:cubicBezTo>
                  <a:pt x="11523" y="3052"/>
                  <a:pt x="11522" y="2693"/>
                  <a:pt x="11521" y="2335"/>
                </a:cubicBezTo>
                <a:cubicBezTo>
                  <a:pt x="11520" y="1991"/>
                  <a:pt x="11519" y="1648"/>
                  <a:pt x="11519" y="1305"/>
                </a:cubicBezTo>
                <a:cubicBezTo>
                  <a:pt x="11519" y="936"/>
                  <a:pt x="11519" y="567"/>
                  <a:pt x="11520" y="198"/>
                </a:cubicBezTo>
                <a:cubicBezTo>
                  <a:pt x="11521" y="162"/>
                  <a:pt x="11521" y="127"/>
                  <a:pt x="11521" y="91"/>
                </a:cubicBezTo>
                <a:cubicBezTo>
                  <a:pt x="11533" y="91"/>
                  <a:pt x="11545" y="91"/>
                  <a:pt x="11557" y="91"/>
                </a:cubicBezTo>
                <a:cubicBezTo>
                  <a:pt x="11558" y="107"/>
                  <a:pt x="11556" y="125"/>
                  <a:pt x="11557" y="138"/>
                </a:cubicBezTo>
                <a:cubicBezTo>
                  <a:pt x="11559" y="209"/>
                  <a:pt x="11561" y="281"/>
                  <a:pt x="11564" y="352"/>
                </a:cubicBezTo>
                <a:cubicBezTo>
                  <a:pt x="11568" y="488"/>
                  <a:pt x="11572" y="623"/>
                  <a:pt x="11575" y="759"/>
                </a:cubicBezTo>
                <a:cubicBezTo>
                  <a:pt x="11580" y="998"/>
                  <a:pt x="11584" y="1238"/>
                  <a:pt x="11586" y="1477"/>
                </a:cubicBezTo>
                <a:cubicBezTo>
                  <a:pt x="11589" y="1925"/>
                  <a:pt x="11584" y="2373"/>
                  <a:pt x="11578" y="2821"/>
                </a:cubicBezTo>
                <a:cubicBezTo>
                  <a:pt x="11571" y="3385"/>
                  <a:pt x="11562" y="3950"/>
                  <a:pt x="11558" y="4515"/>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 name="Google Shape;104;p16"/>
          <p:cNvSpPr txBox="1"/>
          <p:nvPr>
            <p:ph type="title"/>
          </p:nvPr>
        </p:nvSpPr>
        <p:spPr>
          <a:xfrm>
            <a:off x="720000" y="539500"/>
            <a:ext cx="7704000" cy="60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105" name="Google Shape;105;p16"/>
          <p:cNvPicPr preferRelativeResize="0"/>
          <p:nvPr/>
        </p:nvPicPr>
        <p:blipFill rotWithShape="1">
          <a:blip r:embed="rId3"/>
          <a:srcRect l="65114" t="-642" r="-8071" b="42221"/>
          <a:stretch>
            <a:fillRect/>
          </a:stretch>
        </p:blipFill>
        <p:spPr>
          <a:xfrm rot="5400000">
            <a:off x="240075" y="-240053"/>
            <a:ext cx="1333650" cy="1813778"/>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06" name="Shape 106"/>
        <p:cNvGrpSpPr/>
        <p:nvPr/>
      </p:nvGrpSpPr>
      <p:grpSpPr>
        <a:xfrm>
          <a:off x="0" y="0"/>
          <a:ext cx="0" cy="0"/>
          <a:chOff x="0" y="0"/>
          <a:chExt cx="0" cy="0"/>
        </a:xfrm>
      </p:grpSpPr>
      <p:pic>
        <p:nvPicPr>
          <p:cNvPr id="107" name="Google Shape;107;p17"/>
          <p:cNvPicPr preferRelativeResize="0"/>
          <p:nvPr/>
        </p:nvPicPr>
        <p:blipFill>
          <a:blip r:embed="rId2">
            <a:alphaModFix amt="39000"/>
          </a:blip>
          <a:stretch>
            <a:fillRect/>
          </a:stretch>
        </p:blipFill>
        <p:spPr>
          <a:xfrm>
            <a:off x="0" y="6858"/>
            <a:ext cx="9144000" cy="5129784"/>
          </a:xfrm>
          <a:prstGeom prst="rect">
            <a:avLst/>
          </a:prstGeom>
          <a:noFill/>
          <a:ln>
            <a:noFill/>
          </a:ln>
        </p:spPr>
      </p:pic>
      <p:sp>
        <p:nvSpPr>
          <p:cNvPr id="108" name="Google Shape;108;p17"/>
          <p:cNvSpPr/>
          <p:nvPr/>
        </p:nvSpPr>
        <p:spPr>
          <a:xfrm>
            <a:off x="90750" y="93725"/>
            <a:ext cx="8962479" cy="4956057"/>
          </a:xfrm>
          <a:custGeom>
            <a:avLst/>
            <a:gdLst/>
            <a:ahLst/>
            <a:cxnLst/>
            <a:rect l="l" t="t" r="r" b="b"/>
            <a:pathLst>
              <a:path w="11600" h="6337" extrusionOk="0">
                <a:moveTo>
                  <a:pt x="11592" y="1313"/>
                </a:moveTo>
                <a:cubicBezTo>
                  <a:pt x="11588" y="895"/>
                  <a:pt x="11577" y="477"/>
                  <a:pt x="11562" y="59"/>
                </a:cubicBezTo>
                <a:cubicBezTo>
                  <a:pt x="11562" y="57"/>
                  <a:pt x="11561" y="55"/>
                  <a:pt x="11559" y="55"/>
                </a:cubicBezTo>
                <a:cubicBezTo>
                  <a:pt x="11546" y="51"/>
                  <a:pt x="11533" y="49"/>
                  <a:pt x="11520" y="46"/>
                </a:cubicBezTo>
                <a:cubicBezTo>
                  <a:pt x="11520" y="46"/>
                  <a:pt x="11519" y="46"/>
                  <a:pt x="11518" y="46"/>
                </a:cubicBezTo>
                <a:cubicBezTo>
                  <a:pt x="11460" y="37"/>
                  <a:pt x="11401" y="40"/>
                  <a:pt x="11341" y="39"/>
                </a:cubicBezTo>
                <a:cubicBezTo>
                  <a:pt x="11255" y="38"/>
                  <a:pt x="11168" y="37"/>
                  <a:pt x="11082" y="36"/>
                </a:cubicBezTo>
                <a:cubicBezTo>
                  <a:pt x="10914" y="35"/>
                  <a:pt x="10745" y="33"/>
                  <a:pt x="10577" y="31"/>
                </a:cubicBezTo>
                <a:cubicBezTo>
                  <a:pt x="10266" y="27"/>
                  <a:pt x="9956" y="24"/>
                  <a:pt x="9645" y="20"/>
                </a:cubicBezTo>
                <a:cubicBezTo>
                  <a:pt x="9057" y="14"/>
                  <a:pt x="8469" y="9"/>
                  <a:pt x="7881" y="5"/>
                </a:cubicBezTo>
                <a:cubicBezTo>
                  <a:pt x="7250" y="1"/>
                  <a:pt x="6619" y="0"/>
                  <a:pt x="5989" y="0"/>
                </a:cubicBezTo>
                <a:cubicBezTo>
                  <a:pt x="5204" y="0"/>
                  <a:pt x="4419" y="3"/>
                  <a:pt x="3635" y="8"/>
                </a:cubicBezTo>
                <a:cubicBezTo>
                  <a:pt x="2585" y="13"/>
                  <a:pt x="1534" y="22"/>
                  <a:pt x="484" y="31"/>
                </a:cubicBezTo>
                <a:cubicBezTo>
                  <a:pt x="334" y="32"/>
                  <a:pt x="183" y="34"/>
                  <a:pt x="32" y="35"/>
                </a:cubicBezTo>
                <a:cubicBezTo>
                  <a:pt x="30" y="35"/>
                  <a:pt x="28" y="37"/>
                  <a:pt x="28" y="39"/>
                </a:cubicBezTo>
                <a:cubicBezTo>
                  <a:pt x="29" y="967"/>
                  <a:pt x="23" y="1895"/>
                  <a:pt x="13" y="2823"/>
                </a:cubicBezTo>
                <a:cubicBezTo>
                  <a:pt x="6" y="3481"/>
                  <a:pt x="0" y="4139"/>
                  <a:pt x="5" y="4798"/>
                </a:cubicBezTo>
                <a:cubicBezTo>
                  <a:pt x="9" y="5289"/>
                  <a:pt x="18" y="5780"/>
                  <a:pt x="28" y="6271"/>
                </a:cubicBezTo>
                <a:cubicBezTo>
                  <a:pt x="29" y="6276"/>
                  <a:pt x="37" y="6276"/>
                  <a:pt x="36" y="6271"/>
                </a:cubicBezTo>
                <a:cubicBezTo>
                  <a:pt x="36" y="6260"/>
                  <a:pt x="36" y="6249"/>
                  <a:pt x="36" y="6237"/>
                </a:cubicBezTo>
                <a:cubicBezTo>
                  <a:pt x="47" y="6237"/>
                  <a:pt x="58" y="6238"/>
                  <a:pt x="69" y="6238"/>
                </a:cubicBezTo>
                <a:cubicBezTo>
                  <a:pt x="69" y="6252"/>
                  <a:pt x="69" y="6266"/>
                  <a:pt x="69" y="6280"/>
                </a:cubicBezTo>
                <a:cubicBezTo>
                  <a:pt x="64" y="6281"/>
                  <a:pt x="58" y="6281"/>
                  <a:pt x="53" y="6281"/>
                </a:cubicBezTo>
                <a:cubicBezTo>
                  <a:pt x="48" y="6281"/>
                  <a:pt x="48" y="6289"/>
                  <a:pt x="53" y="6289"/>
                </a:cubicBezTo>
                <a:cubicBezTo>
                  <a:pt x="858" y="6284"/>
                  <a:pt x="1663" y="6284"/>
                  <a:pt x="2468" y="6289"/>
                </a:cubicBezTo>
                <a:cubicBezTo>
                  <a:pt x="3071" y="6293"/>
                  <a:pt x="3673" y="6301"/>
                  <a:pt x="4276" y="6310"/>
                </a:cubicBezTo>
                <a:cubicBezTo>
                  <a:pt x="4842" y="6318"/>
                  <a:pt x="5407" y="6326"/>
                  <a:pt x="5973" y="6330"/>
                </a:cubicBezTo>
                <a:cubicBezTo>
                  <a:pt x="6677" y="6336"/>
                  <a:pt x="7381" y="6337"/>
                  <a:pt x="8085" y="6334"/>
                </a:cubicBezTo>
                <a:cubicBezTo>
                  <a:pt x="9093" y="6330"/>
                  <a:pt x="10100" y="6318"/>
                  <a:pt x="11108" y="6302"/>
                </a:cubicBezTo>
                <a:cubicBezTo>
                  <a:pt x="11258" y="6300"/>
                  <a:pt x="11408" y="6297"/>
                  <a:pt x="11558" y="6295"/>
                </a:cubicBezTo>
                <a:cubicBezTo>
                  <a:pt x="11560" y="6295"/>
                  <a:pt x="11562" y="6293"/>
                  <a:pt x="11562" y="6291"/>
                </a:cubicBezTo>
                <a:cubicBezTo>
                  <a:pt x="11559" y="5282"/>
                  <a:pt x="11566" y="4273"/>
                  <a:pt x="11580" y="3264"/>
                </a:cubicBezTo>
                <a:cubicBezTo>
                  <a:pt x="11589" y="2614"/>
                  <a:pt x="11600" y="1963"/>
                  <a:pt x="11592" y="1313"/>
                </a:cubicBezTo>
                <a:close/>
                <a:moveTo>
                  <a:pt x="11554" y="73"/>
                </a:moveTo>
                <a:cubicBezTo>
                  <a:pt x="11556" y="77"/>
                  <a:pt x="11557" y="82"/>
                  <a:pt x="11557" y="87"/>
                </a:cubicBezTo>
                <a:cubicBezTo>
                  <a:pt x="11545" y="87"/>
                  <a:pt x="11533" y="87"/>
                  <a:pt x="11521" y="87"/>
                </a:cubicBezTo>
                <a:cubicBezTo>
                  <a:pt x="11521" y="76"/>
                  <a:pt x="11521" y="64"/>
                  <a:pt x="11521" y="53"/>
                </a:cubicBezTo>
                <a:cubicBezTo>
                  <a:pt x="11523" y="54"/>
                  <a:pt x="11525" y="54"/>
                  <a:pt x="11528" y="54"/>
                </a:cubicBezTo>
                <a:cubicBezTo>
                  <a:pt x="11546" y="59"/>
                  <a:pt x="11549" y="58"/>
                  <a:pt x="11554" y="73"/>
                </a:cubicBezTo>
                <a:close/>
                <a:moveTo>
                  <a:pt x="215" y="41"/>
                </a:moveTo>
                <a:cubicBezTo>
                  <a:pt x="275" y="41"/>
                  <a:pt x="335" y="40"/>
                  <a:pt x="395" y="40"/>
                </a:cubicBezTo>
                <a:cubicBezTo>
                  <a:pt x="838" y="36"/>
                  <a:pt x="1281" y="32"/>
                  <a:pt x="1723" y="29"/>
                </a:cubicBezTo>
                <a:cubicBezTo>
                  <a:pt x="2465" y="23"/>
                  <a:pt x="3206" y="18"/>
                  <a:pt x="3948" y="14"/>
                </a:cubicBezTo>
                <a:cubicBezTo>
                  <a:pt x="4543" y="11"/>
                  <a:pt x="5139" y="9"/>
                  <a:pt x="5735" y="8"/>
                </a:cubicBezTo>
                <a:cubicBezTo>
                  <a:pt x="6233" y="8"/>
                  <a:pt x="6732" y="8"/>
                  <a:pt x="7231" y="10"/>
                </a:cubicBezTo>
                <a:cubicBezTo>
                  <a:pt x="7681" y="12"/>
                  <a:pt x="8132" y="15"/>
                  <a:pt x="8583" y="18"/>
                </a:cubicBezTo>
                <a:cubicBezTo>
                  <a:pt x="9033" y="22"/>
                  <a:pt x="9483" y="27"/>
                  <a:pt x="9933" y="31"/>
                </a:cubicBezTo>
                <a:cubicBezTo>
                  <a:pt x="10437" y="37"/>
                  <a:pt x="10941" y="43"/>
                  <a:pt x="11445" y="49"/>
                </a:cubicBezTo>
                <a:cubicBezTo>
                  <a:pt x="11469" y="49"/>
                  <a:pt x="11493" y="48"/>
                  <a:pt x="11517" y="52"/>
                </a:cubicBezTo>
                <a:cubicBezTo>
                  <a:pt x="11517" y="64"/>
                  <a:pt x="11517" y="75"/>
                  <a:pt x="11517" y="87"/>
                </a:cubicBezTo>
                <a:cubicBezTo>
                  <a:pt x="10501" y="84"/>
                  <a:pt x="9485" y="81"/>
                  <a:pt x="8470" y="80"/>
                </a:cubicBezTo>
                <a:cubicBezTo>
                  <a:pt x="7687" y="79"/>
                  <a:pt x="6904" y="79"/>
                  <a:pt x="6120" y="79"/>
                </a:cubicBezTo>
                <a:cubicBezTo>
                  <a:pt x="5474" y="79"/>
                  <a:pt x="4828" y="80"/>
                  <a:pt x="4182" y="81"/>
                </a:cubicBezTo>
                <a:cubicBezTo>
                  <a:pt x="3572" y="82"/>
                  <a:pt x="2962" y="83"/>
                  <a:pt x="2352" y="83"/>
                </a:cubicBezTo>
                <a:cubicBezTo>
                  <a:pt x="1672" y="83"/>
                  <a:pt x="992" y="83"/>
                  <a:pt x="313" y="82"/>
                </a:cubicBezTo>
                <a:cubicBezTo>
                  <a:pt x="233" y="82"/>
                  <a:pt x="153" y="82"/>
                  <a:pt x="73" y="82"/>
                </a:cubicBezTo>
                <a:cubicBezTo>
                  <a:pt x="73" y="68"/>
                  <a:pt x="73" y="54"/>
                  <a:pt x="73" y="41"/>
                </a:cubicBezTo>
                <a:cubicBezTo>
                  <a:pt x="73" y="41"/>
                  <a:pt x="73" y="41"/>
                  <a:pt x="73" y="40"/>
                </a:cubicBezTo>
                <a:cubicBezTo>
                  <a:pt x="115" y="32"/>
                  <a:pt x="186" y="42"/>
                  <a:pt x="215" y="41"/>
                </a:cubicBezTo>
                <a:close/>
                <a:moveTo>
                  <a:pt x="11516" y="2208"/>
                </a:moveTo>
                <a:cubicBezTo>
                  <a:pt x="11517" y="2561"/>
                  <a:pt x="11518" y="2915"/>
                  <a:pt x="11519" y="3269"/>
                </a:cubicBezTo>
                <a:cubicBezTo>
                  <a:pt x="11520" y="3684"/>
                  <a:pt x="11520" y="4099"/>
                  <a:pt x="11520" y="4514"/>
                </a:cubicBezTo>
                <a:cubicBezTo>
                  <a:pt x="11520" y="5030"/>
                  <a:pt x="11519" y="5547"/>
                  <a:pt x="11518" y="6063"/>
                </a:cubicBezTo>
                <a:cubicBezTo>
                  <a:pt x="11517" y="6122"/>
                  <a:pt x="11517" y="6180"/>
                  <a:pt x="11517" y="6239"/>
                </a:cubicBezTo>
                <a:cubicBezTo>
                  <a:pt x="10501" y="6236"/>
                  <a:pt x="9485" y="6233"/>
                  <a:pt x="8470" y="6232"/>
                </a:cubicBezTo>
                <a:cubicBezTo>
                  <a:pt x="7687" y="6231"/>
                  <a:pt x="6904" y="6231"/>
                  <a:pt x="6120" y="6231"/>
                </a:cubicBezTo>
                <a:cubicBezTo>
                  <a:pt x="5474" y="6231"/>
                  <a:pt x="4828" y="6232"/>
                  <a:pt x="4182" y="6233"/>
                </a:cubicBezTo>
                <a:cubicBezTo>
                  <a:pt x="3572" y="6234"/>
                  <a:pt x="2962" y="6235"/>
                  <a:pt x="2352" y="6235"/>
                </a:cubicBezTo>
                <a:cubicBezTo>
                  <a:pt x="1672" y="6235"/>
                  <a:pt x="992" y="6235"/>
                  <a:pt x="313" y="6234"/>
                </a:cubicBezTo>
                <a:cubicBezTo>
                  <a:pt x="233" y="6234"/>
                  <a:pt x="153" y="6234"/>
                  <a:pt x="73" y="6234"/>
                </a:cubicBezTo>
                <a:cubicBezTo>
                  <a:pt x="75" y="5716"/>
                  <a:pt x="76" y="5198"/>
                  <a:pt x="76" y="4680"/>
                </a:cubicBezTo>
                <a:cubicBezTo>
                  <a:pt x="76" y="4255"/>
                  <a:pt x="76" y="3831"/>
                  <a:pt x="75" y="3407"/>
                </a:cubicBezTo>
                <a:cubicBezTo>
                  <a:pt x="75" y="3048"/>
                  <a:pt x="74" y="2689"/>
                  <a:pt x="73" y="2330"/>
                </a:cubicBezTo>
                <a:cubicBezTo>
                  <a:pt x="72" y="1986"/>
                  <a:pt x="71" y="1643"/>
                  <a:pt x="71" y="1299"/>
                </a:cubicBezTo>
                <a:cubicBezTo>
                  <a:pt x="71" y="930"/>
                  <a:pt x="71" y="561"/>
                  <a:pt x="72" y="191"/>
                </a:cubicBezTo>
                <a:cubicBezTo>
                  <a:pt x="73" y="156"/>
                  <a:pt x="73" y="121"/>
                  <a:pt x="73" y="86"/>
                </a:cubicBezTo>
                <a:cubicBezTo>
                  <a:pt x="757" y="87"/>
                  <a:pt x="1440" y="87"/>
                  <a:pt x="2124" y="87"/>
                </a:cubicBezTo>
                <a:cubicBezTo>
                  <a:pt x="2737" y="87"/>
                  <a:pt x="3350" y="86"/>
                  <a:pt x="3963" y="85"/>
                </a:cubicBezTo>
                <a:cubicBezTo>
                  <a:pt x="4599" y="84"/>
                  <a:pt x="5236" y="84"/>
                  <a:pt x="5872" y="83"/>
                </a:cubicBezTo>
                <a:cubicBezTo>
                  <a:pt x="6633" y="83"/>
                  <a:pt x="7394" y="83"/>
                  <a:pt x="8155" y="84"/>
                </a:cubicBezTo>
                <a:cubicBezTo>
                  <a:pt x="9146" y="85"/>
                  <a:pt x="10138" y="87"/>
                  <a:pt x="11129" y="90"/>
                </a:cubicBezTo>
                <a:cubicBezTo>
                  <a:pt x="11258" y="90"/>
                  <a:pt x="11387" y="91"/>
                  <a:pt x="11517" y="91"/>
                </a:cubicBezTo>
                <a:cubicBezTo>
                  <a:pt x="11516" y="454"/>
                  <a:pt x="11515" y="816"/>
                  <a:pt x="11515" y="1179"/>
                </a:cubicBezTo>
                <a:cubicBezTo>
                  <a:pt x="11515" y="1522"/>
                  <a:pt x="11516" y="1865"/>
                  <a:pt x="11516" y="2208"/>
                </a:cubicBezTo>
                <a:close/>
                <a:moveTo>
                  <a:pt x="69" y="41"/>
                </a:moveTo>
                <a:cubicBezTo>
                  <a:pt x="69" y="55"/>
                  <a:pt x="69" y="68"/>
                  <a:pt x="69" y="82"/>
                </a:cubicBezTo>
                <a:cubicBezTo>
                  <a:pt x="58" y="82"/>
                  <a:pt x="46" y="81"/>
                  <a:pt x="35" y="81"/>
                </a:cubicBezTo>
                <a:cubicBezTo>
                  <a:pt x="37" y="69"/>
                  <a:pt x="40" y="59"/>
                  <a:pt x="46" y="52"/>
                </a:cubicBezTo>
                <a:cubicBezTo>
                  <a:pt x="51" y="47"/>
                  <a:pt x="59" y="44"/>
                  <a:pt x="69" y="41"/>
                </a:cubicBezTo>
                <a:close/>
                <a:moveTo>
                  <a:pt x="36" y="6233"/>
                </a:moveTo>
                <a:cubicBezTo>
                  <a:pt x="22" y="5616"/>
                  <a:pt x="13" y="4999"/>
                  <a:pt x="11" y="4381"/>
                </a:cubicBezTo>
                <a:cubicBezTo>
                  <a:pt x="10" y="3891"/>
                  <a:pt x="15" y="3400"/>
                  <a:pt x="20" y="2909"/>
                </a:cubicBezTo>
                <a:cubicBezTo>
                  <a:pt x="27" y="2282"/>
                  <a:pt x="33" y="1655"/>
                  <a:pt x="35" y="1028"/>
                </a:cubicBezTo>
                <a:cubicBezTo>
                  <a:pt x="36" y="817"/>
                  <a:pt x="36" y="606"/>
                  <a:pt x="36" y="395"/>
                </a:cubicBezTo>
                <a:cubicBezTo>
                  <a:pt x="36" y="340"/>
                  <a:pt x="36" y="286"/>
                  <a:pt x="37" y="231"/>
                </a:cubicBezTo>
                <a:cubicBezTo>
                  <a:pt x="37" y="205"/>
                  <a:pt x="37" y="179"/>
                  <a:pt x="37" y="153"/>
                </a:cubicBezTo>
                <a:cubicBezTo>
                  <a:pt x="37" y="136"/>
                  <a:pt x="33" y="108"/>
                  <a:pt x="35" y="85"/>
                </a:cubicBezTo>
                <a:cubicBezTo>
                  <a:pt x="46" y="85"/>
                  <a:pt x="57" y="86"/>
                  <a:pt x="69" y="86"/>
                </a:cubicBezTo>
                <a:cubicBezTo>
                  <a:pt x="68" y="448"/>
                  <a:pt x="67" y="810"/>
                  <a:pt x="67" y="1173"/>
                </a:cubicBezTo>
                <a:cubicBezTo>
                  <a:pt x="67" y="1516"/>
                  <a:pt x="68" y="1859"/>
                  <a:pt x="68" y="2203"/>
                </a:cubicBezTo>
                <a:cubicBezTo>
                  <a:pt x="69" y="2557"/>
                  <a:pt x="70" y="2911"/>
                  <a:pt x="71" y="3266"/>
                </a:cubicBezTo>
                <a:cubicBezTo>
                  <a:pt x="72" y="3681"/>
                  <a:pt x="72" y="4096"/>
                  <a:pt x="72" y="4512"/>
                </a:cubicBezTo>
                <a:cubicBezTo>
                  <a:pt x="72" y="5029"/>
                  <a:pt x="71" y="5546"/>
                  <a:pt x="70" y="6063"/>
                </a:cubicBezTo>
                <a:cubicBezTo>
                  <a:pt x="69" y="6120"/>
                  <a:pt x="69" y="6177"/>
                  <a:pt x="69" y="6234"/>
                </a:cubicBezTo>
                <a:cubicBezTo>
                  <a:pt x="58" y="6234"/>
                  <a:pt x="47" y="6233"/>
                  <a:pt x="36" y="6233"/>
                </a:cubicBezTo>
                <a:close/>
                <a:moveTo>
                  <a:pt x="11466" y="6288"/>
                </a:moveTo>
                <a:cubicBezTo>
                  <a:pt x="11235" y="6292"/>
                  <a:pt x="11004" y="6296"/>
                  <a:pt x="10773" y="6299"/>
                </a:cubicBezTo>
                <a:cubicBezTo>
                  <a:pt x="10005" y="6310"/>
                  <a:pt x="9238" y="6319"/>
                  <a:pt x="8470" y="6324"/>
                </a:cubicBezTo>
                <a:cubicBezTo>
                  <a:pt x="7890" y="6328"/>
                  <a:pt x="7310" y="6329"/>
                  <a:pt x="6730" y="6327"/>
                </a:cubicBezTo>
                <a:cubicBezTo>
                  <a:pt x="6265" y="6325"/>
                  <a:pt x="5801" y="6321"/>
                  <a:pt x="5336" y="6316"/>
                </a:cubicBezTo>
                <a:cubicBezTo>
                  <a:pt x="4913" y="6311"/>
                  <a:pt x="4491" y="6304"/>
                  <a:pt x="4068" y="6299"/>
                </a:cubicBezTo>
                <a:cubicBezTo>
                  <a:pt x="3615" y="6292"/>
                  <a:pt x="3161" y="6287"/>
                  <a:pt x="2708" y="6283"/>
                </a:cubicBezTo>
                <a:cubicBezTo>
                  <a:pt x="2153" y="6279"/>
                  <a:pt x="1598" y="6277"/>
                  <a:pt x="1043" y="6277"/>
                </a:cubicBezTo>
                <a:cubicBezTo>
                  <a:pt x="720" y="6278"/>
                  <a:pt x="396" y="6279"/>
                  <a:pt x="73" y="6280"/>
                </a:cubicBezTo>
                <a:cubicBezTo>
                  <a:pt x="73" y="6266"/>
                  <a:pt x="73" y="6252"/>
                  <a:pt x="73" y="6238"/>
                </a:cubicBezTo>
                <a:cubicBezTo>
                  <a:pt x="757" y="6239"/>
                  <a:pt x="1441" y="6239"/>
                  <a:pt x="2124" y="6239"/>
                </a:cubicBezTo>
                <a:cubicBezTo>
                  <a:pt x="2737" y="6239"/>
                  <a:pt x="3350" y="6238"/>
                  <a:pt x="3963" y="6237"/>
                </a:cubicBezTo>
                <a:cubicBezTo>
                  <a:pt x="4599" y="6236"/>
                  <a:pt x="5236" y="6236"/>
                  <a:pt x="5872" y="6235"/>
                </a:cubicBezTo>
                <a:cubicBezTo>
                  <a:pt x="6633" y="6235"/>
                  <a:pt x="7394" y="6235"/>
                  <a:pt x="8155" y="6236"/>
                </a:cubicBezTo>
                <a:cubicBezTo>
                  <a:pt x="9146" y="6237"/>
                  <a:pt x="10138" y="6239"/>
                  <a:pt x="11129" y="6242"/>
                </a:cubicBezTo>
                <a:cubicBezTo>
                  <a:pt x="11258" y="6242"/>
                  <a:pt x="11388" y="6243"/>
                  <a:pt x="11517" y="6243"/>
                </a:cubicBezTo>
                <a:cubicBezTo>
                  <a:pt x="11517" y="6257"/>
                  <a:pt x="11517" y="6270"/>
                  <a:pt x="11517" y="6284"/>
                </a:cubicBezTo>
                <a:cubicBezTo>
                  <a:pt x="11517" y="6287"/>
                  <a:pt x="11521" y="6287"/>
                  <a:pt x="11521" y="6284"/>
                </a:cubicBezTo>
                <a:cubicBezTo>
                  <a:pt x="11521" y="6270"/>
                  <a:pt x="11521" y="6257"/>
                  <a:pt x="11521" y="6243"/>
                </a:cubicBezTo>
                <a:cubicBezTo>
                  <a:pt x="11533" y="6243"/>
                  <a:pt x="11546" y="6243"/>
                  <a:pt x="11558" y="6243"/>
                </a:cubicBezTo>
                <a:cubicBezTo>
                  <a:pt x="11558" y="6253"/>
                  <a:pt x="11557" y="6262"/>
                  <a:pt x="11554" y="6268"/>
                </a:cubicBezTo>
                <a:cubicBezTo>
                  <a:pt x="11540" y="6298"/>
                  <a:pt x="11493" y="6288"/>
                  <a:pt x="11466" y="6288"/>
                </a:cubicBezTo>
                <a:close/>
                <a:moveTo>
                  <a:pt x="11558" y="4515"/>
                </a:moveTo>
                <a:cubicBezTo>
                  <a:pt x="11555" y="4903"/>
                  <a:pt x="11554" y="5291"/>
                  <a:pt x="11553" y="5679"/>
                </a:cubicBezTo>
                <a:cubicBezTo>
                  <a:pt x="11553" y="5789"/>
                  <a:pt x="11553" y="5900"/>
                  <a:pt x="11553" y="6010"/>
                </a:cubicBezTo>
                <a:cubicBezTo>
                  <a:pt x="11553" y="6066"/>
                  <a:pt x="11553" y="6121"/>
                  <a:pt x="11554" y="6177"/>
                </a:cubicBezTo>
                <a:cubicBezTo>
                  <a:pt x="11554" y="6192"/>
                  <a:pt x="11558" y="6217"/>
                  <a:pt x="11558" y="6239"/>
                </a:cubicBezTo>
                <a:cubicBezTo>
                  <a:pt x="11546" y="6239"/>
                  <a:pt x="11533" y="6239"/>
                  <a:pt x="11521" y="6239"/>
                </a:cubicBezTo>
                <a:cubicBezTo>
                  <a:pt x="11523" y="5720"/>
                  <a:pt x="11524" y="5201"/>
                  <a:pt x="11524" y="4682"/>
                </a:cubicBezTo>
                <a:cubicBezTo>
                  <a:pt x="11524" y="4258"/>
                  <a:pt x="11524" y="3834"/>
                  <a:pt x="11523" y="3410"/>
                </a:cubicBezTo>
                <a:cubicBezTo>
                  <a:pt x="11523" y="3052"/>
                  <a:pt x="11522" y="2693"/>
                  <a:pt x="11521" y="2335"/>
                </a:cubicBezTo>
                <a:cubicBezTo>
                  <a:pt x="11520" y="1991"/>
                  <a:pt x="11519" y="1648"/>
                  <a:pt x="11519" y="1305"/>
                </a:cubicBezTo>
                <a:cubicBezTo>
                  <a:pt x="11519" y="936"/>
                  <a:pt x="11519" y="567"/>
                  <a:pt x="11520" y="198"/>
                </a:cubicBezTo>
                <a:cubicBezTo>
                  <a:pt x="11521" y="162"/>
                  <a:pt x="11521" y="127"/>
                  <a:pt x="11521" y="91"/>
                </a:cubicBezTo>
                <a:cubicBezTo>
                  <a:pt x="11533" y="91"/>
                  <a:pt x="11545" y="91"/>
                  <a:pt x="11557" y="91"/>
                </a:cubicBezTo>
                <a:cubicBezTo>
                  <a:pt x="11558" y="107"/>
                  <a:pt x="11556" y="125"/>
                  <a:pt x="11557" y="138"/>
                </a:cubicBezTo>
                <a:cubicBezTo>
                  <a:pt x="11559" y="209"/>
                  <a:pt x="11561" y="281"/>
                  <a:pt x="11564" y="352"/>
                </a:cubicBezTo>
                <a:cubicBezTo>
                  <a:pt x="11568" y="488"/>
                  <a:pt x="11572" y="623"/>
                  <a:pt x="11575" y="759"/>
                </a:cubicBezTo>
                <a:cubicBezTo>
                  <a:pt x="11580" y="998"/>
                  <a:pt x="11584" y="1238"/>
                  <a:pt x="11586" y="1477"/>
                </a:cubicBezTo>
                <a:cubicBezTo>
                  <a:pt x="11589" y="1925"/>
                  <a:pt x="11584" y="2373"/>
                  <a:pt x="11578" y="2821"/>
                </a:cubicBezTo>
                <a:cubicBezTo>
                  <a:pt x="11571" y="3385"/>
                  <a:pt x="11562" y="3950"/>
                  <a:pt x="11558" y="4515"/>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109" name="Google Shape;109;p17"/>
          <p:cNvPicPr preferRelativeResize="0"/>
          <p:nvPr/>
        </p:nvPicPr>
        <p:blipFill rotWithShape="1">
          <a:blip r:embed="rId3"/>
          <a:srcRect l="29530" t="10388" r="-6252" b="36060"/>
          <a:stretch>
            <a:fillRect/>
          </a:stretch>
        </p:blipFill>
        <p:spPr>
          <a:xfrm rot="10800000">
            <a:off x="5849124" y="0"/>
            <a:ext cx="3294876" cy="1313775"/>
          </a:xfrm>
          <a:prstGeom prst="rect">
            <a:avLst/>
          </a:prstGeom>
          <a:noFill/>
          <a:ln>
            <a:noFill/>
          </a:ln>
        </p:spPr>
      </p:pic>
      <p:sp>
        <p:nvSpPr>
          <p:cNvPr id="110" name="Google Shape;110;p17"/>
          <p:cNvSpPr txBox="1"/>
          <p:nvPr>
            <p:ph type="title"/>
          </p:nvPr>
        </p:nvSpPr>
        <p:spPr>
          <a:xfrm>
            <a:off x="4521375" y="3251625"/>
            <a:ext cx="3909300" cy="53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p:txBody>
      </p:sp>
      <p:sp>
        <p:nvSpPr>
          <p:cNvPr id="111" name="Google Shape;111;p17"/>
          <p:cNvSpPr txBox="1"/>
          <p:nvPr>
            <p:ph type="subTitle" idx="1"/>
          </p:nvPr>
        </p:nvSpPr>
        <p:spPr>
          <a:xfrm>
            <a:off x="4521375" y="1520325"/>
            <a:ext cx="3909300" cy="15711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3000"/>
              <a:buNone/>
              <a:defRPr sz="24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CUSTOM_4_1">
    <p:spTree>
      <p:nvGrpSpPr>
        <p:cNvPr id="112" name="Shape 112"/>
        <p:cNvGrpSpPr/>
        <p:nvPr/>
      </p:nvGrpSpPr>
      <p:grpSpPr>
        <a:xfrm>
          <a:off x="0" y="0"/>
          <a:ext cx="0" cy="0"/>
          <a:chOff x="0" y="0"/>
          <a:chExt cx="0" cy="0"/>
        </a:xfrm>
      </p:grpSpPr>
      <p:pic>
        <p:nvPicPr>
          <p:cNvPr id="113" name="Google Shape;113;p18"/>
          <p:cNvPicPr preferRelativeResize="0"/>
          <p:nvPr/>
        </p:nvPicPr>
        <p:blipFill>
          <a:blip r:embed="rId2">
            <a:alphaModFix amt="39000"/>
          </a:blip>
          <a:stretch>
            <a:fillRect/>
          </a:stretch>
        </p:blipFill>
        <p:spPr>
          <a:xfrm>
            <a:off x="0" y="6858"/>
            <a:ext cx="9144000" cy="5129784"/>
          </a:xfrm>
          <a:prstGeom prst="rect">
            <a:avLst/>
          </a:prstGeom>
          <a:noFill/>
          <a:ln>
            <a:noFill/>
          </a:ln>
        </p:spPr>
      </p:pic>
      <p:sp>
        <p:nvSpPr>
          <p:cNvPr id="114" name="Google Shape;114;p18"/>
          <p:cNvSpPr/>
          <p:nvPr/>
        </p:nvSpPr>
        <p:spPr>
          <a:xfrm>
            <a:off x="90750" y="93725"/>
            <a:ext cx="8962479" cy="4956057"/>
          </a:xfrm>
          <a:custGeom>
            <a:avLst/>
            <a:gdLst/>
            <a:ahLst/>
            <a:cxnLst/>
            <a:rect l="l" t="t" r="r" b="b"/>
            <a:pathLst>
              <a:path w="11600" h="6337" extrusionOk="0">
                <a:moveTo>
                  <a:pt x="11592" y="1313"/>
                </a:moveTo>
                <a:cubicBezTo>
                  <a:pt x="11588" y="895"/>
                  <a:pt x="11577" y="477"/>
                  <a:pt x="11562" y="59"/>
                </a:cubicBezTo>
                <a:cubicBezTo>
                  <a:pt x="11562" y="57"/>
                  <a:pt x="11561" y="55"/>
                  <a:pt x="11559" y="55"/>
                </a:cubicBezTo>
                <a:cubicBezTo>
                  <a:pt x="11546" y="51"/>
                  <a:pt x="11533" y="49"/>
                  <a:pt x="11520" y="46"/>
                </a:cubicBezTo>
                <a:cubicBezTo>
                  <a:pt x="11520" y="46"/>
                  <a:pt x="11519" y="46"/>
                  <a:pt x="11518" y="46"/>
                </a:cubicBezTo>
                <a:cubicBezTo>
                  <a:pt x="11460" y="37"/>
                  <a:pt x="11401" y="40"/>
                  <a:pt x="11341" y="39"/>
                </a:cubicBezTo>
                <a:cubicBezTo>
                  <a:pt x="11255" y="38"/>
                  <a:pt x="11168" y="37"/>
                  <a:pt x="11082" y="36"/>
                </a:cubicBezTo>
                <a:cubicBezTo>
                  <a:pt x="10914" y="35"/>
                  <a:pt x="10745" y="33"/>
                  <a:pt x="10577" y="31"/>
                </a:cubicBezTo>
                <a:cubicBezTo>
                  <a:pt x="10266" y="27"/>
                  <a:pt x="9956" y="24"/>
                  <a:pt x="9645" y="20"/>
                </a:cubicBezTo>
                <a:cubicBezTo>
                  <a:pt x="9057" y="14"/>
                  <a:pt x="8469" y="9"/>
                  <a:pt x="7881" y="5"/>
                </a:cubicBezTo>
                <a:cubicBezTo>
                  <a:pt x="7250" y="1"/>
                  <a:pt x="6619" y="0"/>
                  <a:pt x="5989" y="0"/>
                </a:cubicBezTo>
                <a:cubicBezTo>
                  <a:pt x="5204" y="0"/>
                  <a:pt x="4419" y="3"/>
                  <a:pt x="3635" y="8"/>
                </a:cubicBezTo>
                <a:cubicBezTo>
                  <a:pt x="2585" y="13"/>
                  <a:pt x="1534" y="22"/>
                  <a:pt x="484" y="31"/>
                </a:cubicBezTo>
                <a:cubicBezTo>
                  <a:pt x="334" y="32"/>
                  <a:pt x="183" y="34"/>
                  <a:pt x="32" y="35"/>
                </a:cubicBezTo>
                <a:cubicBezTo>
                  <a:pt x="30" y="35"/>
                  <a:pt x="28" y="37"/>
                  <a:pt x="28" y="39"/>
                </a:cubicBezTo>
                <a:cubicBezTo>
                  <a:pt x="29" y="967"/>
                  <a:pt x="23" y="1895"/>
                  <a:pt x="13" y="2823"/>
                </a:cubicBezTo>
                <a:cubicBezTo>
                  <a:pt x="6" y="3481"/>
                  <a:pt x="0" y="4139"/>
                  <a:pt x="5" y="4798"/>
                </a:cubicBezTo>
                <a:cubicBezTo>
                  <a:pt x="9" y="5289"/>
                  <a:pt x="18" y="5780"/>
                  <a:pt x="28" y="6271"/>
                </a:cubicBezTo>
                <a:cubicBezTo>
                  <a:pt x="29" y="6276"/>
                  <a:pt x="37" y="6276"/>
                  <a:pt x="36" y="6271"/>
                </a:cubicBezTo>
                <a:cubicBezTo>
                  <a:pt x="36" y="6260"/>
                  <a:pt x="36" y="6249"/>
                  <a:pt x="36" y="6237"/>
                </a:cubicBezTo>
                <a:cubicBezTo>
                  <a:pt x="47" y="6237"/>
                  <a:pt x="58" y="6238"/>
                  <a:pt x="69" y="6238"/>
                </a:cubicBezTo>
                <a:cubicBezTo>
                  <a:pt x="69" y="6252"/>
                  <a:pt x="69" y="6266"/>
                  <a:pt x="69" y="6280"/>
                </a:cubicBezTo>
                <a:cubicBezTo>
                  <a:pt x="64" y="6281"/>
                  <a:pt x="58" y="6281"/>
                  <a:pt x="53" y="6281"/>
                </a:cubicBezTo>
                <a:cubicBezTo>
                  <a:pt x="48" y="6281"/>
                  <a:pt x="48" y="6289"/>
                  <a:pt x="53" y="6289"/>
                </a:cubicBezTo>
                <a:cubicBezTo>
                  <a:pt x="858" y="6284"/>
                  <a:pt x="1663" y="6284"/>
                  <a:pt x="2468" y="6289"/>
                </a:cubicBezTo>
                <a:cubicBezTo>
                  <a:pt x="3071" y="6293"/>
                  <a:pt x="3673" y="6301"/>
                  <a:pt x="4276" y="6310"/>
                </a:cubicBezTo>
                <a:cubicBezTo>
                  <a:pt x="4842" y="6318"/>
                  <a:pt x="5407" y="6326"/>
                  <a:pt x="5973" y="6330"/>
                </a:cubicBezTo>
                <a:cubicBezTo>
                  <a:pt x="6677" y="6336"/>
                  <a:pt x="7381" y="6337"/>
                  <a:pt x="8085" y="6334"/>
                </a:cubicBezTo>
                <a:cubicBezTo>
                  <a:pt x="9093" y="6330"/>
                  <a:pt x="10100" y="6318"/>
                  <a:pt x="11108" y="6302"/>
                </a:cubicBezTo>
                <a:cubicBezTo>
                  <a:pt x="11258" y="6300"/>
                  <a:pt x="11408" y="6297"/>
                  <a:pt x="11558" y="6295"/>
                </a:cubicBezTo>
                <a:cubicBezTo>
                  <a:pt x="11560" y="6295"/>
                  <a:pt x="11562" y="6293"/>
                  <a:pt x="11562" y="6291"/>
                </a:cubicBezTo>
                <a:cubicBezTo>
                  <a:pt x="11559" y="5282"/>
                  <a:pt x="11566" y="4273"/>
                  <a:pt x="11580" y="3264"/>
                </a:cubicBezTo>
                <a:cubicBezTo>
                  <a:pt x="11589" y="2614"/>
                  <a:pt x="11600" y="1963"/>
                  <a:pt x="11592" y="1313"/>
                </a:cubicBezTo>
                <a:close/>
                <a:moveTo>
                  <a:pt x="11554" y="73"/>
                </a:moveTo>
                <a:cubicBezTo>
                  <a:pt x="11556" y="77"/>
                  <a:pt x="11557" y="82"/>
                  <a:pt x="11557" y="87"/>
                </a:cubicBezTo>
                <a:cubicBezTo>
                  <a:pt x="11545" y="87"/>
                  <a:pt x="11533" y="87"/>
                  <a:pt x="11521" y="87"/>
                </a:cubicBezTo>
                <a:cubicBezTo>
                  <a:pt x="11521" y="76"/>
                  <a:pt x="11521" y="64"/>
                  <a:pt x="11521" y="53"/>
                </a:cubicBezTo>
                <a:cubicBezTo>
                  <a:pt x="11523" y="54"/>
                  <a:pt x="11525" y="54"/>
                  <a:pt x="11528" y="54"/>
                </a:cubicBezTo>
                <a:cubicBezTo>
                  <a:pt x="11546" y="59"/>
                  <a:pt x="11549" y="58"/>
                  <a:pt x="11554" y="73"/>
                </a:cubicBezTo>
                <a:close/>
                <a:moveTo>
                  <a:pt x="215" y="41"/>
                </a:moveTo>
                <a:cubicBezTo>
                  <a:pt x="275" y="41"/>
                  <a:pt x="335" y="40"/>
                  <a:pt x="395" y="40"/>
                </a:cubicBezTo>
                <a:cubicBezTo>
                  <a:pt x="838" y="36"/>
                  <a:pt x="1281" y="32"/>
                  <a:pt x="1723" y="29"/>
                </a:cubicBezTo>
                <a:cubicBezTo>
                  <a:pt x="2465" y="23"/>
                  <a:pt x="3206" y="18"/>
                  <a:pt x="3948" y="14"/>
                </a:cubicBezTo>
                <a:cubicBezTo>
                  <a:pt x="4543" y="11"/>
                  <a:pt x="5139" y="9"/>
                  <a:pt x="5735" y="8"/>
                </a:cubicBezTo>
                <a:cubicBezTo>
                  <a:pt x="6233" y="8"/>
                  <a:pt x="6732" y="8"/>
                  <a:pt x="7231" y="10"/>
                </a:cubicBezTo>
                <a:cubicBezTo>
                  <a:pt x="7681" y="12"/>
                  <a:pt x="8132" y="15"/>
                  <a:pt x="8583" y="18"/>
                </a:cubicBezTo>
                <a:cubicBezTo>
                  <a:pt x="9033" y="22"/>
                  <a:pt x="9483" y="27"/>
                  <a:pt x="9933" y="31"/>
                </a:cubicBezTo>
                <a:cubicBezTo>
                  <a:pt x="10437" y="37"/>
                  <a:pt x="10941" y="43"/>
                  <a:pt x="11445" y="49"/>
                </a:cubicBezTo>
                <a:cubicBezTo>
                  <a:pt x="11469" y="49"/>
                  <a:pt x="11493" y="48"/>
                  <a:pt x="11517" y="52"/>
                </a:cubicBezTo>
                <a:cubicBezTo>
                  <a:pt x="11517" y="64"/>
                  <a:pt x="11517" y="75"/>
                  <a:pt x="11517" y="87"/>
                </a:cubicBezTo>
                <a:cubicBezTo>
                  <a:pt x="10501" y="84"/>
                  <a:pt x="9485" y="81"/>
                  <a:pt x="8470" y="80"/>
                </a:cubicBezTo>
                <a:cubicBezTo>
                  <a:pt x="7687" y="79"/>
                  <a:pt x="6904" y="79"/>
                  <a:pt x="6120" y="79"/>
                </a:cubicBezTo>
                <a:cubicBezTo>
                  <a:pt x="5474" y="79"/>
                  <a:pt x="4828" y="80"/>
                  <a:pt x="4182" y="81"/>
                </a:cubicBezTo>
                <a:cubicBezTo>
                  <a:pt x="3572" y="82"/>
                  <a:pt x="2962" y="83"/>
                  <a:pt x="2352" y="83"/>
                </a:cubicBezTo>
                <a:cubicBezTo>
                  <a:pt x="1672" y="83"/>
                  <a:pt x="992" y="83"/>
                  <a:pt x="313" y="82"/>
                </a:cubicBezTo>
                <a:cubicBezTo>
                  <a:pt x="233" y="82"/>
                  <a:pt x="153" y="82"/>
                  <a:pt x="73" y="82"/>
                </a:cubicBezTo>
                <a:cubicBezTo>
                  <a:pt x="73" y="68"/>
                  <a:pt x="73" y="54"/>
                  <a:pt x="73" y="41"/>
                </a:cubicBezTo>
                <a:cubicBezTo>
                  <a:pt x="73" y="41"/>
                  <a:pt x="73" y="41"/>
                  <a:pt x="73" y="40"/>
                </a:cubicBezTo>
                <a:cubicBezTo>
                  <a:pt x="115" y="32"/>
                  <a:pt x="186" y="42"/>
                  <a:pt x="215" y="41"/>
                </a:cubicBezTo>
                <a:close/>
                <a:moveTo>
                  <a:pt x="11516" y="2208"/>
                </a:moveTo>
                <a:cubicBezTo>
                  <a:pt x="11517" y="2561"/>
                  <a:pt x="11518" y="2915"/>
                  <a:pt x="11519" y="3269"/>
                </a:cubicBezTo>
                <a:cubicBezTo>
                  <a:pt x="11520" y="3684"/>
                  <a:pt x="11520" y="4099"/>
                  <a:pt x="11520" y="4514"/>
                </a:cubicBezTo>
                <a:cubicBezTo>
                  <a:pt x="11520" y="5030"/>
                  <a:pt x="11519" y="5547"/>
                  <a:pt x="11518" y="6063"/>
                </a:cubicBezTo>
                <a:cubicBezTo>
                  <a:pt x="11517" y="6122"/>
                  <a:pt x="11517" y="6180"/>
                  <a:pt x="11517" y="6239"/>
                </a:cubicBezTo>
                <a:cubicBezTo>
                  <a:pt x="10501" y="6236"/>
                  <a:pt x="9485" y="6233"/>
                  <a:pt x="8470" y="6232"/>
                </a:cubicBezTo>
                <a:cubicBezTo>
                  <a:pt x="7687" y="6231"/>
                  <a:pt x="6904" y="6231"/>
                  <a:pt x="6120" y="6231"/>
                </a:cubicBezTo>
                <a:cubicBezTo>
                  <a:pt x="5474" y="6231"/>
                  <a:pt x="4828" y="6232"/>
                  <a:pt x="4182" y="6233"/>
                </a:cubicBezTo>
                <a:cubicBezTo>
                  <a:pt x="3572" y="6234"/>
                  <a:pt x="2962" y="6235"/>
                  <a:pt x="2352" y="6235"/>
                </a:cubicBezTo>
                <a:cubicBezTo>
                  <a:pt x="1672" y="6235"/>
                  <a:pt x="992" y="6235"/>
                  <a:pt x="313" y="6234"/>
                </a:cubicBezTo>
                <a:cubicBezTo>
                  <a:pt x="233" y="6234"/>
                  <a:pt x="153" y="6234"/>
                  <a:pt x="73" y="6234"/>
                </a:cubicBezTo>
                <a:cubicBezTo>
                  <a:pt x="75" y="5716"/>
                  <a:pt x="76" y="5198"/>
                  <a:pt x="76" y="4680"/>
                </a:cubicBezTo>
                <a:cubicBezTo>
                  <a:pt x="76" y="4255"/>
                  <a:pt x="76" y="3831"/>
                  <a:pt x="75" y="3407"/>
                </a:cubicBezTo>
                <a:cubicBezTo>
                  <a:pt x="75" y="3048"/>
                  <a:pt x="74" y="2689"/>
                  <a:pt x="73" y="2330"/>
                </a:cubicBezTo>
                <a:cubicBezTo>
                  <a:pt x="72" y="1986"/>
                  <a:pt x="71" y="1643"/>
                  <a:pt x="71" y="1299"/>
                </a:cubicBezTo>
                <a:cubicBezTo>
                  <a:pt x="71" y="930"/>
                  <a:pt x="71" y="561"/>
                  <a:pt x="72" y="191"/>
                </a:cubicBezTo>
                <a:cubicBezTo>
                  <a:pt x="73" y="156"/>
                  <a:pt x="73" y="121"/>
                  <a:pt x="73" y="86"/>
                </a:cubicBezTo>
                <a:cubicBezTo>
                  <a:pt x="757" y="87"/>
                  <a:pt x="1440" y="87"/>
                  <a:pt x="2124" y="87"/>
                </a:cubicBezTo>
                <a:cubicBezTo>
                  <a:pt x="2737" y="87"/>
                  <a:pt x="3350" y="86"/>
                  <a:pt x="3963" y="85"/>
                </a:cubicBezTo>
                <a:cubicBezTo>
                  <a:pt x="4599" y="84"/>
                  <a:pt x="5236" y="84"/>
                  <a:pt x="5872" y="83"/>
                </a:cubicBezTo>
                <a:cubicBezTo>
                  <a:pt x="6633" y="83"/>
                  <a:pt x="7394" y="83"/>
                  <a:pt x="8155" y="84"/>
                </a:cubicBezTo>
                <a:cubicBezTo>
                  <a:pt x="9146" y="85"/>
                  <a:pt x="10138" y="87"/>
                  <a:pt x="11129" y="90"/>
                </a:cubicBezTo>
                <a:cubicBezTo>
                  <a:pt x="11258" y="90"/>
                  <a:pt x="11387" y="91"/>
                  <a:pt x="11517" y="91"/>
                </a:cubicBezTo>
                <a:cubicBezTo>
                  <a:pt x="11516" y="454"/>
                  <a:pt x="11515" y="816"/>
                  <a:pt x="11515" y="1179"/>
                </a:cubicBezTo>
                <a:cubicBezTo>
                  <a:pt x="11515" y="1522"/>
                  <a:pt x="11516" y="1865"/>
                  <a:pt x="11516" y="2208"/>
                </a:cubicBezTo>
                <a:close/>
                <a:moveTo>
                  <a:pt x="69" y="41"/>
                </a:moveTo>
                <a:cubicBezTo>
                  <a:pt x="69" y="55"/>
                  <a:pt x="69" y="68"/>
                  <a:pt x="69" y="82"/>
                </a:cubicBezTo>
                <a:cubicBezTo>
                  <a:pt x="58" y="82"/>
                  <a:pt x="46" y="81"/>
                  <a:pt x="35" y="81"/>
                </a:cubicBezTo>
                <a:cubicBezTo>
                  <a:pt x="37" y="69"/>
                  <a:pt x="40" y="59"/>
                  <a:pt x="46" y="52"/>
                </a:cubicBezTo>
                <a:cubicBezTo>
                  <a:pt x="51" y="47"/>
                  <a:pt x="59" y="44"/>
                  <a:pt x="69" y="41"/>
                </a:cubicBezTo>
                <a:close/>
                <a:moveTo>
                  <a:pt x="36" y="6233"/>
                </a:moveTo>
                <a:cubicBezTo>
                  <a:pt x="22" y="5616"/>
                  <a:pt x="13" y="4999"/>
                  <a:pt x="11" y="4381"/>
                </a:cubicBezTo>
                <a:cubicBezTo>
                  <a:pt x="10" y="3891"/>
                  <a:pt x="15" y="3400"/>
                  <a:pt x="20" y="2909"/>
                </a:cubicBezTo>
                <a:cubicBezTo>
                  <a:pt x="27" y="2282"/>
                  <a:pt x="33" y="1655"/>
                  <a:pt x="35" y="1028"/>
                </a:cubicBezTo>
                <a:cubicBezTo>
                  <a:pt x="36" y="817"/>
                  <a:pt x="36" y="606"/>
                  <a:pt x="36" y="395"/>
                </a:cubicBezTo>
                <a:cubicBezTo>
                  <a:pt x="36" y="340"/>
                  <a:pt x="36" y="286"/>
                  <a:pt x="37" y="231"/>
                </a:cubicBezTo>
                <a:cubicBezTo>
                  <a:pt x="37" y="205"/>
                  <a:pt x="37" y="179"/>
                  <a:pt x="37" y="153"/>
                </a:cubicBezTo>
                <a:cubicBezTo>
                  <a:pt x="37" y="136"/>
                  <a:pt x="33" y="108"/>
                  <a:pt x="35" y="85"/>
                </a:cubicBezTo>
                <a:cubicBezTo>
                  <a:pt x="46" y="85"/>
                  <a:pt x="57" y="86"/>
                  <a:pt x="69" y="86"/>
                </a:cubicBezTo>
                <a:cubicBezTo>
                  <a:pt x="68" y="448"/>
                  <a:pt x="67" y="810"/>
                  <a:pt x="67" y="1173"/>
                </a:cubicBezTo>
                <a:cubicBezTo>
                  <a:pt x="67" y="1516"/>
                  <a:pt x="68" y="1859"/>
                  <a:pt x="68" y="2203"/>
                </a:cubicBezTo>
                <a:cubicBezTo>
                  <a:pt x="69" y="2557"/>
                  <a:pt x="70" y="2911"/>
                  <a:pt x="71" y="3266"/>
                </a:cubicBezTo>
                <a:cubicBezTo>
                  <a:pt x="72" y="3681"/>
                  <a:pt x="72" y="4096"/>
                  <a:pt x="72" y="4512"/>
                </a:cubicBezTo>
                <a:cubicBezTo>
                  <a:pt x="72" y="5029"/>
                  <a:pt x="71" y="5546"/>
                  <a:pt x="70" y="6063"/>
                </a:cubicBezTo>
                <a:cubicBezTo>
                  <a:pt x="69" y="6120"/>
                  <a:pt x="69" y="6177"/>
                  <a:pt x="69" y="6234"/>
                </a:cubicBezTo>
                <a:cubicBezTo>
                  <a:pt x="58" y="6234"/>
                  <a:pt x="47" y="6233"/>
                  <a:pt x="36" y="6233"/>
                </a:cubicBezTo>
                <a:close/>
                <a:moveTo>
                  <a:pt x="11466" y="6288"/>
                </a:moveTo>
                <a:cubicBezTo>
                  <a:pt x="11235" y="6292"/>
                  <a:pt x="11004" y="6296"/>
                  <a:pt x="10773" y="6299"/>
                </a:cubicBezTo>
                <a:cubicBezTo>
                  <a:pt x="10005" y="6310"/>
                  <a:pt x="9238" y="6319"/>
                  <a:pt x="8470" y="6324"/>
                </a:cubicBezTo>
                <a:cubicBezTo>
                  <a:pt x="7890" y="6328"/>
                  <a:pt x="7310" y="6329"/>
                  <a:pt x="6730" y="6327"/>
                </a:cubicBezTo>
                <a:cubicBezTo>
                  <a:pt x="6265" y="6325"/>
                  <a:pt x="5801" y="6321"/>
                  <a:pt x="5336" y="6316"/>
                </a:cubicBezTo>
                <a:cubicBezTo>
                  <a:pt x="4913" y="6311"/>
                  <a:pt x="4491" y="6304"/>
                  <a:pt x="4068" y="6299"/>
                </a:cubicBezTo>
                <a:cubicBezTo>
                  <a:pt x="3615" y="6292"/>
                  <a:pt x="3161" y="6287"/>
                  <a:pt x="2708" y="6283"/>
                </a:cubicBezTo>
                <a:cubicBezTo>
                  <a:pt x="2153" y="6279"/>
                  <a:pt x="1598" y="6277"/>
                  <a:pt x="1043" y="6277"/>
                </a:cubicBezTo>
                <a:cubicBezTo>
                  <a:pt x="720" y="6278"/>
                  <a:pt x="396" y="6279"/>
                  <a:pt x="73" y="6280"/>
                </a:cubicBezTo>
                <a:cubicBezTo>
                  <a:pt x="73" y="6266"/>
                  <a:pt x="73" y="6252"/>
                  <a:pt x="73" y="6238"/>
                </a:cubicBezTo>
                <a:cubicBezTo>
                  <a:pt x="757" y="6239"/>
                  <a:pt x="1441" y="6239"/>
                  <a:pt x="2124" y="6239"/>
                </a:cubicBezTo>
                <a:cubicBezTo>
                  <a:pt x="2737" y="6239"/>
                  <a:pt x="3350" y="6238"/>
                  <a:pt x="3963" y="6237"/>
                </a:cubicBezTo>
                <a:cubicBezTo>
                  <a:pt x="4599" y="6236"/>
                  <a:pt x="5236" y="6236"/>
                  <a:pt x="5872" y="6235"/>
                </a:cubicBezTo>
                <a:cubicBezTo>
                  <a:pt x="6633" y="6235"/>
                  <a:pt x="7394" y="6235"/>
                  <a:pt x="8155" y="6236"/>
                </a:cubicBezTo>
                <a:cubicBezTo>
                  <a:pt x="9146" y="6237"/>
                  <a:pt x="10138" y="6239"/>
                  <a:pt x="11129" y="6242"/>
                </a:cubicBezTo>
                <a:cubicBezTo>
                  <a:pt x="11258" y="6242"/>
                  <a:pt x="11388" y="6243"/>
                  <a:pt x="11517" y="6243"/>
                </a:cubicBezTo>
                <a:cubicBezTo>
                  <a:pt x="11517" y="6257"/>
                  <a:pt x="11517" y="6270"/>
                  <a:pt x="11517" y="6284"/>
                </a:cubicBezTo>
                <a:cubicBezTo>
                  <a:pt x="11517" y="6287"/>
                  <a:pt x="11521" y="6287"/>
                  <a:pt x="11521" y="6284"/>
                </a:cubicBezTo>
                <a:cubicBezTo>
                  <a:pt x="11521" y="6270"/>
                  <a:pt x="11521" y="6257"/>
                  <a:pt x="11521" y="6243"/>
                </a:cubicBezTo>
                <a:cubicBezTo>
                  <a:pt x="11533" y="6243"/>
                  <a:pt x="11546" y="6243"/>
                  <a:pt x="11558" y="6243"/>
                </a:cubicBezTo>
                <a:cubicBezTo>
                  <a:pt x="11558" y="6253"/>
                  <a:pt x="11557" y="6262"/>
                  <a:pt x="11554" y="6268"/>
                </a:cubicBezTo>
                <a:cubicBezTo>
                  <a:pt x="11540" y="6298"/>
                  <a:pt x="11493" y="6288"/>
                  <a:pt x="11466" y="6288"/>
                </a:cubicBezTo>
                <a:close/>
                <a:moveTo>
                  <a:pt x="11558" y="4515"/>
                </a:moveTo>
                <a:cubicBezTo>
                  <a:pt x="11555" y="4903"/>
                  <a:pt x="11554" y="5291"/>
                  <a:pt x="11553" y="5679"/>
                </a:cubicBezTo>
                <a:cubicBezTo>
                  <a:pt x="11553" y="5789"/>
                  <a:pt x="11553" y="5900"/>
                  <a:pt x="11553" y="6010"/>
                </a:cubicBezTo>
                <a:cubicBezTo>
                  <a:pt x="11553" y="6066"/>
                  <a:pt x="11553" y="6121"/>
                  <a:pt x="11554" y="6177"/>
                </a:cubicBezTo>
                <a:cubicBezTo>
                  <a:pt x="11554" y="6192"/>
                  <a:pt x="11558" y="6217"/>
                  <a:pt x="11558" y="6239"/>
                </a:cubicBezTo>
                <a:cubicBezTo>
                  <a:pt x="11546" y="6239"/>
                  <a:pt x="11533" y="6239"/>
                  <a:pt x="11521" y="6239"/>
                </a:cubicBezTo>
                <a:cubicBezTo>
                  <a:pt x="11523" y="5720"/>
                  <a:pt x="11524" y="5201"/>
                  <a:pt x="11524" y="4682"/>
                </a:cubicBezTo>
                <a:cubicBezTo>
                  <a:pt x="11524" y="4258"/>
                  <a:pt x="11524" y="3834"/>
                  <a:pt x="11523" y="3410"/>
                </a:cubicBezTo>
                <a:cubicBezTo>
                  <a:pt x="11523" y="3052"/>
                  <a:pt x="11522" y="2693"/>
                  <a:pt x="11521" y="2335"/>
                </a:cubicBezTo>
                <a:cubicBezTo>
                  <a:pt x="11520" y="1991"/>
                  <a:pt x="11519" y="1648"/>
                  <a:pt x="11519" y="1305"/>
                </a:cubicBezTo>
                <a:cubicBezTo>
                  <a:pt x="11519" y="936"/>
                  <a:pt x="11519" y="567"/>
                  <a:pt x="11520" y="198"/>
                </a:cubicBezTo>
                <a:cubicBezTo>
                  <a:pt x="11521" y="162"/>
                  <a:pt x="11521" y="127"/>
                  <a:pt x="11521" y="91"/>
                </a:cubicBezTo>
                <a:cubicBezTo>
                  <a:pt x="11533" y="91"/>
                  <a:pt x="11545" y="91"/>
                  <a:pt x="11557" y="91"/>
                </a:cubicBezTo>
                <a:cubicBezTo>
                  <a:pt x="11558" y="107"/>
                  <a:pt x="11556" y="125"/>
                  <a:pt x="11557" y="138"/>
                </a:cubicBezTo>
                <a:cubicBezTo>
                  <a:pt x="11559" y="209"/>
                  <a:pt x="11561" y="281"/>
                  <a:pt x="11564" y="352"/>
                </a:cubicBezTo>
                <a:cubicBezTo>
                  <a:pt x="11568" y="488"/>
                  <a:pt x="11572" y="623"/>
                  <a:pt x="11575" y="759"/>
                </a:cubicBezTo>
                <a:cubicBezTo>
                  <a:pt x="11580" y="998"/>
                  <a:pt x="11584" y="1238"/>
                  <a:pt x="11586" y="1477"/>
                </a:cubicBezTo>
                <a:cubicBezTo>
                  <a:pt x="11589" y="1925"/>
                  <a:pt x="11584" y="2373"/>
                  <a:pt x="11578" y="2821"/>
                </a:cubicBezTo>
                <a:cubicBezTo>
                  <a:pt x="11571" y="3385"/>
                  <a:pt x="11562" y="3950"/>
                  <a:pt x="11558" y="4515"/>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115" name="Google Shape;115;p18"/>
          <p:cNvPicPr preferRelativeResize="0"/>
          <p:nvPr/>
        </p:nvPicPr>
        <p:blipFill rotWithShape="1">
          <a:blip r:embed="rId3"/>
          <a:srcRect l="45519" t="-7140" r="-14074" b="70410"/>
          <a:stretch>
            <a:fillRect/>
          </a:stretch>
        </p:blipFill>
        <p:spPr>
          <a:xfrm flipH="1">
            <a:off x="6054075" y="3487925"/>
            <a:ext cx="3089925" cy="1655575"/>
          </a:xfrm>
          <a:prstGeom prst="rect">
            <a:avLst/>
          </a:prstGeom>
          <a:noFill/>
          <a:ln>
            <a:noFill/>
          </a:ln>
        </p:spPr>
      </p:pic>
      <p:pic>
        <p:nvPicPr>
          <p:cNvPr id="116" name="Google Shape;116;p18"/>
          <p:cNvPicPr preferRelativeResize="0"/>
          <p:nvPr/>
        </p:nvPicPr>
        <p:blipFill rotWithShape="1">
          <a:blip r:embed="rId3"/>
          <a:srcRect l="55196" t="5219" r="12109" b="64294"/>
          <a:stretch>
            <a:fillRect/>
          </a:stretch>
        </p:blipFill>
        <p:spPr>
          <a:xfrm rot="5400000">
            <a:off x="-48313" y="48313"/>
            <a:ext cx="1432074" cy="1335450"/>
          </a:xfrm>
          <a:prstGeom prst="rect">
            <a:avLst/>
          </a:prstGeom>
          <a:noFill/>
          <a:ln>
            <a:noFill/>
          </a:ln>
        </p:spPr>
      </p:pic>
      <p:sp>
        <p:nvSpPr>
          <p:cNvPr id="117" name="Google Shape;117;p18"/>
          <p:cNvSpPr txBox="1"/>
          <p:nvPr>
            <p:ph type="title"/>
          </p:nvPr>
        </p:nvSpPr>
        <p:spPr>
          <a:xfrm>
            <a:off x="713225" y="539500"/>
            <a:ext cx="4142400" cy="549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8" name="Google Shape;118;p18"/>
          <p:cNvSpPr txBox="1"/>
          <p:nvPr>
            <p:ph type="subTitle" idx="1"/>
          </p:nvPr>
        </p:nvSpPr>
        <p:spPr>
          <a:xfrm>
            <a:off x="713225" y="1088500"/>
            <a:ext cx="4142400" cy="54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19" name="Google Shape;119;p18"/>
          <p:cNvSpPr/>
          <p:nvPr>
            <p:ph type="pic" idx="2"/>
          </p:nvPr>
        </p:nvSpPr>
        <p:spPr>
          <a:xfrm>
            <a:off x="5009375" y="610088"/>
            <a:ext cx="3358500" cy="3923400"/>
          </a:xfrm>
          <a:prstGeom prst="rect">
            <a:avLst/>
          </a:prstGeom>
          <a:noFill/>
          <a:ln w="38100" cap="flat" cmpd="dbl">
            <a:solidFill>
              <a:schemeClr val="dk2"/>
            </a:solidFill>
            <a:prstDash val="solid"/>
            <a:round/>
            <a:headEnd type="none" w="sm" len="sm"/>
            <a:tailEnd type="none" w="sm" len="sm"/>
          </a:ln>
        </p:spPr>
      </p:sp>
      <p:sp>
        <p:nvSpPr>
          <p:cNvPr id="120" name="Google Shape;120;p18"/>
          <p:cNvSpPr/>
          <p:nvPr>
            <p:ph type="pic" idx="3"/>
          </p:nvPr>
        </p:nvSpPr>
        <p:spPr>
          <a:xfrm>
            <a:off x="2906288" y="1726175"/>
            <a:ext cx="1949400" cy="2807100"/>
          </a:xfrm>
          <a:prstGeom prst="rect">
            <a:avLst/>
          </a:prstGeom>
          <a:noFill/>
          <a:ln w="38100" cap="flat" cmpd="dbl">
            <a:solidFill>
              <a:schemeClr val="dk2"/>
            </a:solidFill>
            <a:prstDash val="solid"/>
            <a:round/>
            <a:headEnd type="none" w="sm" len="sm"/>
            <a:tailEnd type="none" w="sm" len="sm"/>
          </a:ln>
        </p:spPr>
      </p:sp>
      <p:sp>
        <p:nvSpPr>
          <p:cNvPr id="121" name="Google Shape;121;p18"/>
          <p:cNvSpPr/>
          <p:nvPr>
            <p:ph type="pic" idx="4"/>
          </p:nvPr>
        </p:nvSpPr>
        <p:spPr>
          <a:xfrm>
            <a:off x="803213" y="1726175"/>
            <a:ext cx="1949400" cy="2807400"/>
          </a:xfrm>
          <a:prstGeom prst="rect">
            <a:avLst/>
          </a:prstGeom>
          <a:noFill/>
          <a:ln w="38100" cap="flat" cmpd="dbl">
            <a:solidFill>
              <a:schemeClr val="dk2"/>
            </a:solidFill>
            <a:prstDash val="solid"/>
            <a:round/>
            <a:headEnd type="none" w="sm" len="sm"/>
            <a:tailEnd type="none" w="sm" len="sm"/>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22" name="Shape 122"/>
        <p:cNvGrpSpPr/>
        <p:nvPr/>
      </p:nvGrpSpPr>
      <p:grpSpPr>
        <a:xfrm>
          <a:off x="0" y="0"/>
          <a:ext cx="0" cy="0"/>
          <a:chOff x="0" y="0"/>
          <a:chExt cx="0" cy="0"/>
        </a:xfrm>
      </p:grpSpPr>
      <p:pic>
        <p:nvPicPr>
          <p:cNvPr id="123" name="Google Shape;123;p19"/>
          <p:cNvPicPr preferRelativeResize="0"/>
          <p:nvPr/>
        </p:nvPicPr>
        <p:blipFill>
          <a:blip r:embed="rId2">
            <a:alphaModFix amt="39000"/>
          </a:blip>
          <a:stretch>
            <a:fillRect/>
          </a:stretch>
        </p:blipFill>
        <p:spPr>
          <a:xfrm>
            <a:off x="0" y="6858"/>
            <a:ext cx="9144000" cy="5129784"/>
          </a:xfrm>
          <a:prstGeom prst="rect">
            <a:avLst/>
          </a:prstGeom>
          <a:noFill/>
          <a:ln>
            <a:noFill/>
          </a:ln>
        </p:spPr>
      </p:pic>
      <p:sp>
        <p:nvSpPr>
          <p:cNvPr id="124" name="Google Shape;124;p19"/>
          <p:cNvSpPr/>
          <p:nvPr/>
        </p:nvSpPr>
        <p:spPr>
          <a:xfrm>
            <a:off x="90750" y="93725"/>
            <a:ext cx="8962479" cy="4956057"/>
          </a:xfrm>
          <a:custGeom>
            <a:avLst/>
            <a:gdLst/>
            <a:ahLst/>
            <a:cxnLst/>
            <a:rect l="l" t="t" r="r" b="b"/>
            <a:pathLst>
              <a:path w="11600" h="6337" extrusionOk="0">
                <a:moveTo>
                  <a:pt x="11592" y="1313"/>
                </a:moveTo>
                <a:cubicBezTo>
                  <a:pt x="11588" y="895"/>
                  <a:pt x="11577" y="477"/>
                  <a:pt x="11562" y="59"/>
                </a:cubicBezTo>
                <a:cubicBezTo>
                  <a:pt x="11562" y="57"/>
                  <a:pt x="11561" y="55"/>
                  <a:pt x="11559" y="55"/>
                </a:cubicBezTo>
                <a:cubicBezTo>
                  <a:pt x="11546" y="51"/>
                  <a:pt x="11533" y="49"/>
                  <a:pt x="11520" y="46"/>
                </a:cubicBezTo>
                <a:cubicBezTo>
                  <a:pt x="11520" y="46"/>
                  <a:pt x="11519" y="46"/>
                  <a:pt x="11518" y="46"/>
                </a:cubicBezTo>
                <a:cubicBezTo>
                  <a:pt x="11460" y="37"/>
                  <a:pt x="11401" y="40"/>
                  <a:pt x="11341" y="39"/>
                </a:cubicBezTo>
                <a:cubicBezTo>
                  <a:pt x="11255" y="38"/>
                  <a:pt x="11168" y="37"/>
                  <a:pt x="11082" y="36"/>
                </a:cubicBezTo>
                <a:cubicBezTo>
                  <a:pt x="10914" y="35"/>
                  <a:pt x="10745" y="33"/>
                  <a:pt x="10577" y="31"/>
                </a:cubicBezTo>
                <a:cubicBezTo>
                  <a:pt x="10266" y="27"/>
                  <a:pt x="9956" y="24"/>
                  <a:pt x="9645" y="20"/>
                </a:cubicBezTo>
                <a:cubicBezTo>
                  <a:pt x="9057" y="14"/>
                  <a:pt x="8469" y="9"/>
                  <a:pt x="7881" y="5"/>
                </a:cubicBezTo>
                <a:cubicBezTo>
                  <a:pt x="7250" y="1"/>
                  <a:pt x="6619" y="0"/>
                  <a:pt x="5989" y="0"/>
                </a:cubicBezTo>
                <a:cubicBezTo>
                  <a:pt x="5204" y="0"/>
                  <a:pt x="4419" y="3"/>
                  <a:pt x="3635" y="8"/>
                </a:cubicBezTo>
                <a:cubicBezTo>
                  <a:pt x="2585" y="13"/>
                  <a:pt x="1534" y="22"/>
                  <a:pt x="484" y="31"/>
                </a:cubicBezTo>
                <a:cubicBezTo>
                  <a:pt x="334" y="32"/>
                  <a:pt x="183" y="34"/>
                  <a:pt x="32" y="35"/>
                </a:cubicBezTo>
                <a:cubicBezTo>
                  <a:pt x="30" y="35"/>
                  <a:pt x="28" y="37"/>
                  <a:pt x="28" y="39"/>
                </a:cubicBezTo>
                <a:cubicBezTo>
                  <a:pt x="29" y="967"/>
                  <a:pt x="23" y="1895"/>
                  <a:pt x="13" y="2823"/>
                </a:cubicBezTo>
                <a:cubicBezTo>
                  <a:pt x="6" y="3481"/>
                  <a:pt x="0" y="4139"/>
                  <a:pt x="5" y="4798"/>
                </a:cubicBezTo>
                <a:cubicBezTo>
                  <a:pt x="9" y="5289"/>
                  <a:pt x="18" y="5780"/>
                  <a:pt x="28" y="6271"/>
                </a:cubicBezTo>
                <a:cubicBezTo>
                  <a:pt x="29" y="6276"/>
                  <a:pt x="37" y="6276"/>
                  <a:pt x="36" y="6271"/>
                </a:cubicBezTo>
                <a:cubicBezTo>
                  <a:pt x="36" y="6260"/>
                  <a:pt x="36" y="6249"/>
                  <a:pt x="36" y="6237"/>
                </a:cubicBezTo>
                <a:cubicBezTo>
                  <a:pt x="47" y="6237"/>
                  <a:pt x="58" y="6238"/>
                  <a:pt x="69" y="6238"/>
                </a:cubicBezTo>
                <a:cubicBezTo>
                  <a:pt x="69" y="6252"/>
                  <a:pt x="69" y="6266"/>
                  <a:pt x="69" y="6280"/>
                </a:cubicBezTo>
                <a:cubicBezTo>
                  <a:pt x="64" y="6281"/>
                  <a:pt x="58" y="6281"/>
                  <a:pt x="53" y="6281"/>
                </a:cubicBezTo>
                <a:cubicBezTo>
                  <a:pt x="48" y="6281"/>
                  <a:pt x="48" y="6289"/>
                  <a:pt x="53" y="6289"/>
                </a:cubicBezTo>
                <a:cubicBezTo>
                  <a:pt x="858" y="6284"/>
                  <a:pt x="1663" y="6284"/>
                  <a:pt x="2468" y="6289"/>
                </a:cubicBezTo>
                <a:cubicBezTo>
                  <a:pt x="3071" y="6293"/>
                  <a:pt x="3673" y="6301"/>
                  <a:pt x="4276" y="6310"/>
                </a:cubicBezTo>
                <a:cubicBezTo>
                  <a:pt x="4842" y="6318"/>
                  <a:pt x="5407" y="6326"/>
                  <a:pt x="5973" y="6330"/>
                </a:cubicBezTo>
                <a:cubicBezTo>
                  <a:pt x="6677" y="6336"/>
                  <a:pt x="7381" y="6337"/>
                  <a:pt x="8085" y="6334"/>
                </a:cubicBezTo>
                <a:cubicBezTo>
                  <a:pt x="9093" y="6330"/>
                  <a:pt x="10100" y="6318"/>
                  <a:pt x="11108" y="6302"/>
                </a:cubicBezTo>
                <a:cubicBezTo>
                  <a:pt x="11258" y="6300"/>
                  <a:pt x="11408" y="6297"/>
                  <a:pt x="11558" y="6295"/>
                </a:cubicBezTo>
                <a:cubicBezTo>
                  <a:pt x="11560" y="6295"/>
                  <a:pt x="11562" y="6293"/>
                  <a:pt x="11562" y="6291"/>
                </a:cubicBezTo>
                <a:cubicBezTo>
                  <a:pt x="11559" y="5282"/>
                  <a:pt x="11566" y="4273"/>
                  <a:pt x="11580" y="3264"/>
                </a:cubicBezTo>
                <a:cubicBezTo>
                  <a:pt x="11589" y="2614"/>
                  <a:pt x="11600" y="1963"/>
                  <a:pt x="11592" y="1313"/>
                </a:cubicBezTo>
                <a:close/>
                <a:moveTo>
                  <a:pt x="11554" y="73"/>
                </a:moveTo>
                <a:cubicBezTo>
                  <a:pt x="11556" y="77"/>
                  <a:pt x="11557" y="82"/>
                  <a:pt x="11557" y="87"/>
                </a:cubicBezTo>
                <a:cubicBezTo>
                  <a:pt x="11545" y="87"/>
                  <a:pt x="11533" y="87"/>
                  <a:pt x="11521" y="87"/>
                </a:cubicBezTo>
                <a:cubicBezTo>
                  <a:pt x="11521" y="76"/>
                  <a:pt x="11521" y="64"/>
                  <a:pt x="11521" y="53"/>
                </a:cubicBezTo>
                <a:cubicBezTo>
                  <a:pt x="11523" y="54"/>
                  <a:pt x="11525" y="54"/>
                  <a:pt x="11528" y="54"/>
                </a:cubicBezTo>
                <a:cubicBezTo>
                  <a:pt x="11546" y="59"/>
                  <a:pt x="11549" y="58"/>
                  <a:pt x="11554" y="73"/>
                </a:cubicBezTo>
                <a:close/>
                <a:moveTo>
                  <a:pt x="215" y="41"/>
                </a:moveTo>
                <a:cubicBezTo>
                  <a:pt x="275" y="41"/>
                  <a:pt x="335" y="40"/>
                  <a:pt x="395" y="40"/>
                </a:cubicBezTo>
                <a:cubicBezTo>
                  <a:pt x="838" y="36"/>
                  <a:pt x="1281" y="32"/>
                  <a:pt x="1723" y="29"/>
                </a:cubicBezTo>
                <a:cubicBezTo>
                  <a:pt x="2465" y="23"/>
                  <a:pt x="3206" y="18"/>
                  <a:pt x="3948" y="14"/>
                </a:cubicBezTo>
                <a:cubicBezTo>
                  <a:pt x="4543" y="11"/>
                  <a:pt x="5139" y="9"/>
                  <a:pt x="5735" y="8"/>
                </a:cubicBezTo>
                <a:cubicBezTo>
                  <a:pt x="6233" y="8"/>
                  <a:pt x="6732" y="8"/>
                  <a:pt x="7231" y="10"/>
                </a:cubicBezTo>
                <a:cubicBezTo>
                  <a:pt x="7681" y="12"/>
                  <a:pt x="8132" y="15"/>
                  <a:pt x="8583" y="18"/>
                </a:cubicBezTo>
                <a:cubicBezTo>
                  <a:pt x="9033" y="22"/>
                  <a:pt x="9483" y="27"/>
                  <a:pt x="9933" y="31"/>
                </a:cubicBezTo>
                <a:cubicBezTo>
                  <a:pt x="10437" y="37"/>
                  <a:pt x="10941" y="43"/>
                  <a:pt x="11445" y="49"/>
                </a:cubicBezTo>
                <a:cubicBezTo>
                  <a:pt x="11469" y="49"/>
                  <a:pt x="11493" y="48"/>
                  <a:pt x="11517" y="52"/>
                </a:cubicBezTo>
                <a:cubicBezTo>
                  <a:pt x="11517" y="64"/>
                  <a:pt x="11517" y="75"/>
                  <a:pt x="11517" y="87"/>
                </a:cubicBezTo>
                <a:cubicBezTo>
                  <a:pt x="10501" y="84"/>
                  <a:pt x="9485" y="81"/>
                  <a:pt x="8470" y="80"/>
                </a:cubicBezTo>
                <a:cubicBezTo>
                  <a:pt x="7687" y="79"/>
                  <a:pt x="6904" y="79"/>
                  <a:pt x="6120" y="79"/>
                </a:cubicBezTo>
                <a:cubicBezTo>
                  <a:pt x="5474" y="79"/>
                  <a:pt x="4828" y="80"/>
                  <a:pt x="4182" y="81"/>
                </a:cubicBezTo>
                <a:cubicBezTo>
                  <a:pt x="3572" y="82"/>
                  <a:pt x="2962" y="83"/>
                  <a:pt x="2352" y="83"/>
                </a:cubicBezTo>
                <a:cubicBezTo>
                  <a:pt x="1672" y="83"/>
                  <a:pt x="992" y="83"/>
                  <a:pt x="313" y="82"/>
                </a:cubicBezTo>
                <a:cubicBezTo>
                  <a:pt x="233" y="82"/>
                  <a:pt x="153" y="82"/>
                  <a:pt x="73" y="82"/>
                </a:cubicBezTo>
                <a:cubicBezTo>
                  <a:pt x="73" y="68"/>
                  <a:pt x="73" y="54"/>
                  <a:pt x="73" y="41"/>
                </a:cubicBezTo>
                <a:cubicBezTo>
                  <a:pt x="73" y="41"/>
                  <a:pt x="73" y="41"/>
                  <a:pt x="73" y="40"/>
                </a:cubicBezTo>
                <a:cubicBezTo>
                  <a:pt x="115" y="32"/>
                  <a:pt x="186" y="42"/>
                  <a:pt x="215" y="41"/>
                </a:cubicBezTo>
                <a:close/>
                <a:moveTo>
                  <a:pt x="11516" y="2208"/>
                </a:moveTo>
                <a:cubicBezTo>
                  <a:pt x="11517" y="2561"/>
                  <a:pt x="11518" y="2915"/>
                  <a:pt x="11519" y="3269"/>
                </a:cubicBezTo>
                <a:cubicBezTo>
                  <a:pt x="11520" y="3684"/>
                  <a:pt x="11520" y="4099"/>
                  <a:pt x="11520" y="4514"/>
                </a:cubicBezTo>
                <a:cubicBezTo>
                  <a:pt x="11520" y="5030"/>
                  <a:pt x="11519" y="5547"/>
                  <a:pt x="11518" y="6063"/>
                </a:cubicBezTo>
                <a:cubicBezTo>
                  <a:pt x="11517" y="6122"/>
                  <a:pt x="11517" y="6180"/>
                  <a:pt x="11517" y="6239"/>
                </a:cubicBezTo>
                <a:cubicBezTo>
                  <a:pt x="10501" y="6236"/>
                  <a:pt x="9485" y="6233"/>
                  <a:pt x="8470" y="6232"/>
                </a:cubicBezTo>
                <a:cubicBezTo>
                  <a:pt x="7687" y="6231"/>
                  <a:pt x="6904" y="6231"/>
                  <a:pt x="6120" y="6231"/>
                </a:cubicBezTo>
                <a:cubicBezTo>
                  <a:pt x="5474" y="6231"/>
                  <a:pt x="4828" y="6232"/>
                  <a:pt x="4182" y="6233"/>
                </a:cubicBezTo>
                <a:cubicBezTo>
                  <a:pt x="3572" y="6234"/>
                  <a:pt x="2962" y="6235"/>
                  <a:pt x="2352" y="6235"/>
                </a:cubicBezTo>
                <a:cubicBezTo>
                  <a:pt x="1672" y="6235"/>
                  <a:pt x="992" y="6235"/>
                  <a:pt x="313" y="6234"/>
                </a:cubicBezTo>
                <a:cubicBezTo>
                  <a:pt x="233" y="6234"/>
                  <a:pt x="153" y="6234"/>
                  <a:pt x="73" y="6234"/>
                </a:cubicBezTo>
                <a:cubicBezTo>
                  <a:pt x="75" y="5716"/>
                  <a:pt x="76" y="5198"/>
                  <a:pt x="76" y="4680"/>
                </a:cubicBezTo>
                <a:cubicBezTo>
                  <a:pt x="76" y="4255"/>
                  <a:pt x="76" y="3831"/>
                  <a:pt x="75" y="3407"/>
                </a:cubicBezTo>
                <a:cubicBezTo>
                  <a:pt x="75" y="3048"/>
                  <a:pt x="74" y="2689"/>
                  <a:pt x="73" y="2330"/>
                </a:cubicBezTo>
                <a:cubicBezTo>
                  <a:pt x="72" y="1986"/>
                  <a:pt x="71" y="1643"/>
                  <a:pt x="71" y="1299"/>
                </a:cubicBezTo>
                <a:cubicBezTo>
                  <a:pt x="71" y="930"/>
                  <a:pt x="71" y="561"/>
                  <a:pt x="72" y="191"/>
                </a:cubicBezTo>
                <a:cubicBezTo>
                  <a:pt x="73" y="156"/>
                  <a:pt x="73" y="121"/>
                  <a:pt x="73" y="86"/>
                </a:cubicBezTo>
                <a:cubicBezTo>
                  <a:pt x="757" y="87"/>
                  <a:pt x="1440" y="87"/>
                  <a:pt x="2124" y="87"/>
                </a:cubicBezTo>
                <a:cubicBezTo>
                  <a:pt x="2737" y="87"/>
                  <a:pt x="3350" y="86"/>
                  <a:pt x="3963" y="85"/>
                </a:cubicBezTo>
                <a:cubicBezTo>
                  <a:pt x="4599" y="84"/>
                  <a:pt x="5236" y="84"/>
                  <a:pt x="5872" y="83"/>
                </a:cubicBezTo>
                <a:cubicBezTo>
                  <a:pt x="6633" y="83"/>
                  <a:pt x="7394" y="83"/>
                  <a:pt x="8155" y="84"/>
                </a:cubicBezTo>
                <a:cubicBezTo>
                  <a:pt x="9146" y="85"/>
                  <a:pt x="10138" y="87"/>
                  <a:pt x="11129" y="90"/>
                </a:cubicBezTo>
                <a:cubicBezTo>
                  <a:pt x="11258" y="90"/>
                  <a:pt x="11387" y="91"/>
                  <a:pt x="11517" y="91"/>
                </a:cubicBezTo>
                <a:cubicBezTo>
                  <a:pt x="11516" y="454"/>
                  <a:pt x="11515" y="816"/>
                  <a:pt x="11515" y="1179"/>
                </a:cubicBezTo>
                <a:cubicBezTo>
                  <a:pt x="11515" y="1522"/>
                  <a:pt x="11516" y="1865"/>
                  <a:pt x="11516" y="2208"/>
                </a:cubicBezTo>
                <a:close/>
                <a:moveTo>
                  <a:pt x="69" y="41"/>
                </a:moveTo>
                <a:cubicBezTo>
                  <a:pt x="69" y="55"/>
                  <a:pt x="69" y="68"/>
                  <a:pt x="69" y="82"/>
                </a:cubicBezTo>
                <a:cubicBezTo>
                  <a:pt x="58" y="82"/>
                  <a:pt x="46" y="81"/>
                  <a:pt x="35" y="81"/>
                </a:cubicBezTo>
                <a:cubicBezTo>
                  <a:pt x="37" y="69"/>
                  <a:pt x="40" y="59"/>
                  <a:pt x="46" y="52"/>
                </a:cubicBezTo>
                <a:cubicBezTo>
                  <a:pt x="51" y="47"/>
                  <a:pt x="59" y="44"/>
                  <a:pt x="69" y="41"/>
                </a:cubicBezTo>
                <a:close/>
                <a:moveTo>
                  <a:pt x="36" y="6233"/>
                </a:moveTo>
                <a:cubicBezTo>
                  <a:pt x="22" y="5616"/>
                  <a:pt x="13" y="4999"/>
                  <a:pt x="11" y="4381"/>
                </a:cubicBezTo>
                <a:cubicBezTo>
                  <a:pt x="10" y="3891"/>
                  <a:pt x="15" y="3400"/>
                  <a:pt x="20" y="2909"/>
                </a:cubicBezTo>
                <a:cubicBezTo>
                  <a:pt x="27" y="2282"/>
                  <a:pt x="33" y="1655"/>
                  <a:pt x="35" y="1028"/>
                </a:cubicBezTo>
                <a:cubicBezTo>
                  <a:pt x="36" y="817"/>
                  <a:pt x="36" y="606"/>
                  <a:pt x="36" y="395"/>
                </a:cubicBezTo>
                <a:cubicBezTo>
                  <a:pt x="36" y="340"/>
                  <a:pt x="36" y="286"/>
                  <a:pt x="37" y="231"/>
                </a:cubicBezTo>
                <a:cubicBezTo>
                  <a:pt x="37" y="205"/>
                  <a:pt x="37" y="179"/>
                  <a:pt x="37" y="153"/>
                </a:cubicBezTo>
                <a:cubicBezTo>
                  <a:pt x="37" y="136"/>
                  <a:pt x="33" y="108"/>
                  <a:pt x="35" y="85"/>
                </a:cubicBezTo>
                <a:cubicBezTo>
                  <a:pt x="46" y="85"/>
                  <a:pt x="57" y="86"/>
                  <a:pt x="69" y="86"/>
                </a:cubicBezTo>
                <a:cubicBezTo>
                  <a:pt x="68" y="448"/>
                  <a:pt x="67" y="810"/>
                  <a:pt x="67" y="1173"/>
                </a:cubicBezTo>
                <a:cubicBezTo>
                  <a:pt x="67" y="1516"/>
                  <a:pt x="68" y="1859"/>
                  <a:pt x="68" y="2203"/>
                </a:cubicBezTo>
                <a:cubicBezTo>
                  <a:pt x="69" y="2557"/>
                  <a:pt x="70" y="2911"/>
                  <a:pt x="71" y="3266"/>
                </a:cubicBezTo>
                <a:cubicBezTo>
                  <a:pt x="72" y="3681"/>
                  <a:pt x="72" y="4096"/>
                  <a:pt x="72" y="4512"/>
                </a:cubicBezTo>
                <a:cubicBezTo>
                  <a:pt x="72" y="5029"/>
                  <a:pt x="71" y="5546"/>
                  <a:pt x="70" y="6063"/>
                </a:cubicBezTo>
                <a:cubicBezTo>
                  <a:pt x="69" y="6120"/>
                  <a:pt x="69" y="6177"/>
                  <a:pt x="69" y="6234"/>
                </a:cubicBezTo>
                <a:cubicBezTo>
                  <a:pt x="58" y="6234"/>
                  <a:pt x="47" y="6233"/>
                  <a:pt x="36" y="6233"/>
                </a:cubicBezTo>
                <a:close/>
                <a:moveTo>
                  <a:pt x="11466" y="6288"/>
                </a:moveTo>
                <a:cubicBezTo>
                  <a:pt x="11235" y="6292"/>
                  <a:pt x="11004" y="6296"/>
                  <a:pt x="10773" y="6299"/>
                </a:cubicBezTo>
                <a:cubicBezTo>
                  <a:pt x="10005" y="6310"/>
                  <a:pt x="9238" y="6319"/>
                  <a:pt x="8470" y="6324"/>
                </a:cubicBezTo>
                <a:cubicBezTo>
                  <a:pt x="7890" y="6328"/>
                  <a:pt x="7310" y="6329"/>
                  <a:pt x="6730" y="6327"/>
                </a:cubicBezTo>
                <a:cubicBezTo>
                  <a:pt x="6265" y="6325"/>
                  <a:pt x="5801" y="6321"/>
                  <a:pt x="5336" y="6316"/>
                </a:cubicBezTo>
                <a:cubicBezTo>
                  <a:pt x="4913" y="6311"/>
                  <a:pt x="4491" y="6304"/>
                  <a:pt x="4068" y="6299"/>
                </a:cubicBezTo>
                <a:cubicBezTo>
                  <a:pt x="3615" y="6292"/>
                  <a:pt x="3161" y="6287"/>
                  <a:pt x="2708" y="6283"/>
                </a:cubicBezTo>
                <a:cubicBezTo>
                  <a:pt x="2153" y="6279"/>
                  <a:pt x="1598" y="6277"/>
                  <a:pt x="1043" y="6277"/>
                </a:cubicBezTo>
                <a:cubicBezTo>
                  <a:pt x="720" y="6278"/>
                  <a:pt x="396" y="6279"/>
                  <a:pt x="73" y="6280"/>
                </a:cubicBezTo>
                <a:cubicBezTo>
                  <a:pt x="73" y="6266"/>
                  <a:pt x="73" y="6252"/>
                  <a:pt x="73" y="6238"/>
                </a:cubicBezTo>
                <a:cubicBezTo>
                  <a:pt x="757" y="6239"/>
                  <a:pt x="1441" y="6239"/>
                  <a:pt x="2124" y="6239"/>
                </a:cubicBezTo>
                <a:cubicBezTo>
                  <a:pt x="2737" y="6239"/>
                  <a:pt x="3350" y="6238"/>
                  <a:pt x="3963" y="6237"/>
                </a:cubicBezTo>
                <a:cubicBezTo>
                  <a:pt x="4599" y="6236"/>
                  <a:pt x="5236" y="6236"/>
                  <a:pt x="5872" y="6235"/>
                </a:cubicBezTo>
                <a:cubicBezTo>
                  <a:pt x="6633" y="6235"/>
                  <a:pt x="7394" y="6235"/>
                  <a:pt x="8155" y="6236"/>
                </a:cubicBezTo>
                <a:cubicBezTo>
                  <a:pt x="9146" y="6237"/>
                  <a:pt x="10138" y="6239"/>
                  <a:pt x="11129" y="6242"/>
                </a:cubicBezTo>
                <a:cubicBezTo>
                  <a:pt x="11258" y="6242"/>
                  <a:pt x="11388" y="6243"/>
                  <a:pt x="11517" y="6243"/>
                </a:cubicBezTo>
                <a:cubicBezTo>
                  <a:pt x="11517" y="6257"/>
                  <a:pt x="11517" y="6270"/>
                  <a:pt x="11517" y="6284"/>
                </a:cubicBezTo>
                <a:cubicBezTo>
                  <a:pt x="11517" y="6287"/>
                  <a:pt x="11521" y="6287"/>
                  <a:pt x="11521" y="6284"/>
                </a:cubicBezTo>
                <a:cubicBezTo>
                  <a:pt x="11521" y="6270"/>
                  <a:pt x="11521" y="6257"/>
                  <a:pt x="11521" y="6243"/>
                </a:cubicBezTo>
                <a:cubicBezTo>
                  <a:pt x="11533" y="6243"/>
                  <a:pt x="11546" y="6243"/>
                  <a:pt x="11558" y="6243"/>
                </a:cubicBezTo>
                <a:cubicBezTo>
                  <a:pt x="11558" y="6253"/>
                  <a:pt x="11557" y="6262"/>
                  <a:pt x="11554" y="6268"/>
                </a:cubicBezTo>
                <a:cubicBezTo>
                  <a:pt x="11540" y="6298"/>
                  <a:pt x="11493" y="6288"/>
                  <a:pt x="11466" y="6288"/>
                </a:cubicBezTo>
                <a:close/>
                <a:moveTo>
                  <a:pt x="11558" y="4515"/>
                </a:moveTo>
                <a:cubicBezTo>
                  <a:pt x="11555" y="4903"/>
                  <a:pt x="11554" y="5291"/>
                  <a:pt x="11553" y="5679"/>
                </a:cubicBezTo>
                <a:cubicBezTo>
                  <a:pt x="11553" y="5789"/>
                  <a:pt x="11553" y="5900"/>
                  <a:pt x="11553" y="6010"/>
                </a:cubicBezTo>
                <a:cubicBezTo>
                  <a:pt x="11553" y="6066"/>
                  <a:pt x="11553" y="6121"/>
                  <a:pt x="11554" y="6177"/>
                </a:cubicBezTo>
                <a:cubicBezTo>
                  <a:pt x="11554" y="6192"/>
                  <a:pt x="11558" y="6217"/>
                  <a:pt x="11558" y="6239"/>
                </a:cubicBezTo>
                <a:cubicBezTo>
                  <a:pt x="11546" y="6239"/>
                  <a:pt x="11533" y="6239"/>
                  <a:pt x="11521" y="6239"/>
                </a:cubicBezTo>
                <a:cubicBezTo>
                  <a:pt x="11523" y="5720"/>
                  <a:pt x="11524" y="5201"/>
                  <a:pt x="11524" y="4682"/>
                </a:cubicBezTo>
                <a:cubicBezTo>
                  <a:pt x="11524" y="4258"/>
                  <a:pt x="11524" y="3834"/>
                  <a:pt x="11523" y="3410"/>
                </a:cubicBezTo>
                <a:cubicBezTo>
                  <a:pt x="11523" y="3052"/>
                  <a:pt x="11522" y="2693"/>
                  <a:pt x="11521" y="2335"/>
                </a:cubicBezTo>
                <a:cubicBezTo>
                  <a:pt x="11520" y="1991"/>
                  <a:pt x="11519" y="1648"/>
                  <a:pt x="11519" y="1305"/>
                </a:cubicBezTo>
                <a:cubicBezTo>
                  <a:pt x="11519" y="936"/>
                  <a:pt x="11519" y="567"/>
                  <a:pt x="11520" y="198"/>
                </a:cubicBezTo>
                <a:cubicBezTo>
                  <a:pt x="11521" y="162"/>
                  <a:pt x="11521" y="127"/>
                  <a:pt x="11521" y="91"/>
                </a:cubicBezTo>
                <a:cubicBezTo>
                  <a:pt x="11533" y="91"/>
                  <a:pt x="11545" y="91"/>
                  <a:pt x="11557" y="91"/>
                </a:cubicBezTo>
                <a:cubicBezTo>
                  <a:pt x="11558" y="107"/>
                  <a:pt x="11556" y="125"/>
                  <a:pt x="11557" y="138"/>
                </a:cubicBezTo>
                <a:cubicBezTo>
                  <a:pt x="11559" y="209"/>
                  <a:pt x="11561" y="281"/>
                  <a:pt x="11564" y="352"/>
                </a:cubicBezTo>
                <a:cubicBezTo>
                  <a:pt x="11568" y="488"/>
                  <a:pt x="11572" y="623"/>
                  <a:pt x="11575" y="759"/>
                </a:cubicBezTo>
                <a:cubicBezTo>
                  <a:pt x="11580" y="998"/>
                  <a:pt x="11584" y="1238"/>
                  <a:pt x="11586" y="1477"/>
                </a:cubicBezTo>
                <a:cubicBezTo>
                  <a:pt x="11589" y="1925"/>
                  <a:pt x="11584" y="2373"/>
                  <a:pt x="11578" y="2821"/>
                </a:cubicBezTo>
                <a:cubicBezTo>
                  <a:pt x="11571" y="3385"/>
                  <a:pt x="11562" y="3950"/>
                  <a:pt x="11558" y="4515"/>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125" name="Google Shape;125;p19"/>
          <p:cNvPicPr preferRelativeResize="0"/>
          <p:nvPr/>
        </p:nvPicPr>
        <p:blipFill rotWithShape="1">
          <a:blip r:embed="rId3"/>
          <a:srcRect l="40618" t="6885" r="2919" b="67605"/>
          <a:stretch>
            <a:fillRect/>
          </a:stretch>
        </p:blipFill>
        <p:spPr>
          <a:xfrm rot="5400000">
            <a:off x="-480226" y="487075"/>
            <a:ext cx="1752026" cy="791575"/>
          </a:xfrm>
          <a:prstGeom prst="rect">
            <a:avLst/>
          </a:prstGeom>
          <a:noFill/>
          <a:ln>
            <a:noFill/>
          </a:ln>
        </p:spPr>
      </p:pic>
      <p:sp>
        <p:nvSpPr>
          <p:cNvPr id="126" name="Google Shape;126;p19"/>
          <p:cNvSpPr txBox="1"/>
          <p:nvPr>
            <p:ph type="title"/>
          </p:nvPr>
        </p:nvSpPr>
        <p:spPr>
          <a:xfrm>
            <a:off x="720000" y="539500"/>
            <a:ext cx="7704000" cy="60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7" name="Google Shape;127;p19"/>
          <p:cNvSpPr txBox="1"/>
          <p:nvPr>
            <p:ph type="subTitle" idx="1"/>
          </p:nvPr>
        </p:nvSpPr>
        <p:spPr>
          <a:xfrm>
            <a:off x="937625" y="2888100"/>
            <a:ext cx="2175300" cy="125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28" name="Google Shape;128;p19"/>
          <p:cNvSpPr txBox="1"/>
          <p:nvPr>
            <p:ph type="subTitle" idx="2"/>
          </p:nvPr>
        </p:nvSpPr>
        <p:spPr>
          <a:xfrm>
            <a:off x="3484347" y="2888100"/>
            <a:ext cx="2175300" cy="125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29" name="Google Shape;129;p19"/>
          <p:cNvSpPr txBox="1"/>
          <p:nvPr>
            <p:ph type="subTitle" idx="3"/>
          </p:nvPr>
        </p:nvSpPr>
        <p:spPr>
          <a:xfrm>
            <a:off x="6031075" y="2888100"/>
            <a:ext cx="2175300" cy="125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30" name="Google Shape;130;p19"/>
          <p:cNvSpPr txBox="1"/>
          <p:nvPr>
            <p:ph type="subTitle" idx="4"/>
          </p:nvPr>
        </p:nvSpPr>
        <p:spPr>
          <a:xfrm>
            <a:off x="937625" y="2472300"/>
            <a:ext cx="2175300" cy="415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sley"/>
              <a:buNone/>
              <a:defRPr sz="2000">
                <a:solidFill>
                  <a:schemeClr val="dk1"/>
                </a:solidFill>
                <a:latin typeface="Besley"/>
                <a:ea typeface="Besley"/>
                <a:cs typeface="Besley"/>
                <a:sym typeface="Besley"/>
              </a:defRPr>
            </a:lvl1pPr>
            <a:lvl2pPr lvl="1" algn="ctr" rtl="0">
              <a:lnSpc>
                <a:spcPct val="100000"/>
              </a:lnSpc>
              <a:spcBef>
                <a:spcPts val="0"/>
              </a:spcBef>
              <a:spcAft>
                <a:spcPts val="0"/>
              </a:spcAft>
              <a:buSzPts val="2400"/>
              <a:buFont typeface="Besley"/>
              <a:buNone/>
              <a:defRPr sz="2400">
                <a:latin typeface="Besley"/>
                <a:ea typeface="Besley"/>
                <a:cs typeface="Besley"/>
                <a:sym typeface="Besley"/>
              </a:defRPr>
            </a:lvl2pPr>
            <a:lvl3pPr lvl="2" algn="ctr" rtl="0">
              <a:lnSpc>
                <a:spcPct val="100000"/>
              </a:lnSpc>
              <a:spcBef>
                <a:spcPts val="0"/>
              </a:spcBef>
              <a:spcAft>
                <a:spcPts val="0"/>
              </a:spcAft>
              <a:buSzPts val="2400"/>
              <a:buFont typeface="Besley"/>
              <a:buNone/>
              <a:defRPr sz="2400">
                <a:latin typeface="Besley"/>
                <a:ea typeface="Besley"/>
                <a:cs typeface="Besley"/>
                <a:sym typeface="Besley"/>
              </a:defRPr>
            </a:lvl3pPr>
            <a:lvl4pPr lvl="3" algn="ctr" rtl="0">
              <a:lnSpc>
                <a:spcPct val="100000"/>
              </a:lnSpc>
              <a:spcBef>
                <a:spcPts val="0"/>
              </a:spcBef>
              <a:spcAft>
                <a:spcPts val="0"/>
              </a:spcAft>
              <a:buSzPts val="2400"/>
              <a:buFont typeface="Besley"/>
              <a:buNone/>
              <a:defRPr sz="2400">
                <a:latin typeface="Besley"/>
                <a:ea typeface="Besley"/>
                <a:cs typeface="Besley"/>
                <a:sym typeface="Besley"/>
              </a:defRPr>
            </a:lvl4pPr>
            <a:lvl5pPr lvl="4" algn="ctr" rtl="0">
              <a:lnSpc>
                <a:spcPct val="100000"/>
              </a:lnSpc>
              <a:spcBef>
                <a:spcPts val="0"/>
              </a:spcBef>
              <a:spcAft>
                <a:spcPts val="0"/>
              </a:spcAft>
              <a:buSzPts val="2400"/>
              <a:buFont typeface="Besley"/>
              <a:buNone/>
              <a:defRPr sz="2400">
                <a:latin typeface="Besley"/>
                <a:ea typeface="Besley"/>
                <a:cs typeface="Besley"/>
                <a:sym typeface="Besley"/>
              </a:defRPr>
            </a:lvl5pPr>
            <a:lvl6pPr lvl="5" algn="ctr" rtl="0">
              <a:lnSpc>
                <a:spcPct val="100000"/>
              </a:lnSpc>
              <a:spcBef>
                <a:spcPts val="0"/>
              </a:spcBef>
              <a:spcAft>
                <a:spcPts val="0"/>
              </a:spcAft>
              <a:buSzPts val="2400"/>
              <a:buFont typeface="Besley"/>
              <a:buNone/>
              <a:defRPr sz="2400">
                <a:latin typeface="Besley"/>
                <a:ea typeface="Besley"/>
                <a:cs typeface="Besley"/>
                <a:sym typeface="Besley"/>
              </a:defRPr>
            </a:lvl6pPr>
            <a:lvl7pPr lvl="6" algn="ctr" rtl="0">
              <a:lnSpc>
                <a:spcPct val="100000"/>
              </a:lnSpc>
              <a:spcBef>
                <a:spcPts val="0"/>
              </a:spcBef>
              <a:spcAft>
                <a:spcPts val="0"/>
              </a:spcAft>
              <a:buSzPts val="2400"/>
              <a:buFont typeface="Besley"/>
              <a:buNone/>
              <a:defRPr sz="2400">
                <a:latin typeface="Besley"/>
                <a:ea typeface="Besley"/>
                <a:cs typeface="Besley"/>
                <a:sym typeface="Besley"/>
              </a:defRPr>
            </a:lvl7pPr>
            <a:lvl8pPr lvl="7" algn="ctr" rtl="0">
              <a:lnSpc>
                <a:spcPct val="100000"/>
              </a:lnSpc>
              <a:spcBef>
                <a:spcPts val="0"/>
              </a:spcBef>
              <a:spcAft>
                <a:spcPts val="0"/>
              </a:spcAft>
              <a:buSzPts val="2400"/>
              <a:buFont typeface="Besley"/>
              <a:buNone/>
              <a:defRPr sz="2400">
                <a:latin typeface="Besley"/>
                <a:ea typeface="Besley"/>
                <a:cs typeface="Besley"/>
                <a:sym typeface="Besley"/>
              </a:defRPr>
            </a:lvl8pPr>
            <a:lvl9pPr lvl="8" algn="ctr" rtl="0">
              <a:lnSpc>
                <a:spcPct val="100000"/>
              </a:lnSpc>
              <a:spcBef>
                <a:spcPts val="0"/>
              </a:spcBef>
              <a:spcAft>
                <a:spcPts val="0"/>
              </a:spcAft>
              <a:buSzPts val="2400"/>
              <a:buFont typeface="Besley"/>
              <a:buNone/>
              <a:defRPr sz="2400">
                <a:latin typeface="Besley"/>
                <a:ea typeface="Besley"/>
                <a:cs typeface="Besley"/>
                <a:sym typeface="Besley"/>
              </a:defRPr>
            </a:lvl9pPr>
          </a:lstStyle>
          <a:p/>
        </p:txBody>
      </p:sp>
      <p:sp>
        <p:nvSpPr>
          <p:cNvPr id="131" name="Google Shape;131;p19"/>
          <p:cNvSpPr txBox="1"/>
          <p:nvPr>
            <p:ph type="subTitle" idx="5"/>
          </p:nvPr>
        </p:nvSpPr>
        <p:spPr>
          <a:xfrm>
            <a:off x="3484350" y="2472300"/>
            <a:ext cx="2175300" cy="415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sley"/>
              <a:buNone/>
              <a:defRPr sz="2000">
                <a:solidFill>
                  <a:schemeClr val="dk1"/>
                </a:solidFill>
                <a:latin typeface="Besley"/>
                <a:ea typeface="Besley"/>
                <a:cs typeface="Besley"/>
                <a:sym typeface="Besley"/>
              </a:defRPr>
            </a:lvl1pPr>
            <a:lvl2pPr lvl="1" algn="ctr" rtl="0">
              <a:lnSpc>
                <a:spcPct val="100000"/>
              </a:lnSpc>
              <a:spcBef>
                <a:spcPts val="0"/>
              </a:spcBef>
              <a:spcAft>
                <a:spcPts val="0"/>
              </a:spcAft>
              <a:buSzPts val="2400"/>
              <a:buFont typeface="Besley"/>
              <a:buNone/>
              <a:defRPr sz="2400">
                <a:latin typeface="Besley"/>
                <a:ea typeface="Besley"/>
                <a:cs typeface="Besley"/>
                <a:sym typeface="Besley"/>
              </a:defRPr>
            </a:lvl2pPr>
            <a:lvl3pPr lvl="2" algn="ctr" rtl="0">
              <a:lnSpc>
                <a:spcPct val="100000"/>
              </a:lnSpc>
              <a:spcBef>
                <a:spcPts val="0"/>
              </a:spcBef>
              <a:spcAft>
                <a:spcPts val="0"/>
              </a:spcAft>
              <a:buSzPts val="2400"/>
              <a:buFont typeface="Besley"/>
              <a:buNone/>
              <a:defRPr sz="2400">
                <a:latin typeface="Besley"/>
                <a:ea typeface="Besley"/>
                <a:cs typeface="Besley"/>
                <a:sym typeface="Besley"/>
              </a:defRPr>
            </a:lvl3pPr>
            <a:lvl4pPr lvl="3" algn="ctr" rtl="0">
              <a:lnSpc>
                <a:spcPct val="100000"/>
              </a:lnSpc>
              <a:spcBef>
                <a:spcPts val="0"/>
              </a:spcBef>
              <a:spcAft>
                <a:spcPts val="0"/>
              </a:spcAft>
              <a:buSzPts val="2400"/>
              <a:buFont typeface="Besley"/>
              <a:buNone/>
              <a:defRPr sz="2400">
                <a:latin typeface="Besley"/>
                <a:ea typeface="Besley"/>
                <a:cs typeface="Besley"/>
                <a:sym typeface="Besley"/>
              </a:defRPr>
            </a:lvl4pPr>
            <a:lvl5pPr lvl="4" algn="ctr" rtl="0">
              <a:lnSpc>
                <a:spcPct val="100000"/>
              </a:lnSpc>
              <a:spcBef>
                <a:spcPts val="0"/>
              </a:spcBef>
              <a:spcAft>
                <a:spcPts val="0"/>
              </a:spcAft>
              <a:buSzPts val="2400"/>
              <a:buFont typeface="Besley"/>
              <a:buNone/>
              <a:defRPr sz="2400">
                <a:latin typeface="Besley"/>
                <a:ea typeface="Besley"/>
                <a:cs typeface="Besley"/>
                <a:sym typeface="Besley"/>
              </a:defRPr>
            </a:lvl5pPr>
            <a:lvl6pPr lvl="5" algn="ctr" rtl="0">
              <a:lnSpc>
                <a:spcPct val="100000"/>
              </a:lnSpc>
              <a:spcBef>
                <a:spcPts val="0"/>
              </a:spcBef>
              <a:spcAft>
                <a:spcPts val="0"/>
              </a:spcAft>
              <a:buSzPts val="2400"/>
              <a:buFont typeface="Besley"/>
              <a:buNone/>
              <a:defRPr sz="2400">
                <a:latin typeface="Besley"/>
                <a:ea typeface="Besley"/>
                <a:cs typeface="Besley"/>
                <a:sym typeface="Besley"/>
              </a:defRPr>
            </a:lvl6pPr>
            <a:lvl7pPr lvl="6" algn="ctr" rtl="0">
              <a:lnSpc>
                <a:spcPct val="100000"/>
              </a:lnSpc>
              <a:spcBef>
                <a:spcPts val="0"/>
              </a:spcBef>
              <a:spcAft>
                <a:spcPts val="0"/>
              </a:spcAft>
              <a:buSzPts val="2400"/>
              <a:buFont typeface="Besley"/>
              <a:buNone/>
              <a:defRPr sz="2400">
                <a:latin typeface="Besley"/>
                <a:ea typeface="Besley"/>
                <a:cs typeface="Besley"/>
                <a:sym typeface="Besley"/>
              </a:defRPr>
            </a:lvl7pPr>
            <a:lvl8pPr lvl="7" algn="ctr" rtl="0">
              <a:lnSpc>
                <a:spcPct val="100000"/>
              </a:lnSpc>
              <a:spcBef>
                <a:spcPts val="0"/>
              </a:spcBef>
              <a:spcAft>
                <a:spcPts val="0"/>
              </a:spcAft>
              <a:buSzPts val="2400"/>
              <a:buFont typeface="Besley"/>
              <a:buNone/>
              <a:defRPr sz="2400">
                <a:latin typeface="Besley"/>
                <a:ea typeface="Besley"/>
                <a:cs typeface="Besley"/>
                <a:sym typeface="Besley"/>
              </a:defRPr>
            </a:lvl8pPr>
            <a:lvl9pPr lvl="8" algn="ctr" rtl="0">
              <a:lnSpc>
                <a:spcPct val="100000"/>
              </a:lnSpc>
              <a:spcBef>
                <a:spcPts val="0"/>
              </a:spcBef>
              <a:spcAft>
                <a:spcPts val="0"/>
              </a:spcAft>
              <a:buSzPts val="2400"/>
              <a:buFont typeface="Besley"/>
              <a:buNone/>
              <a:defRPr sz="2400">
                <a:latin typeface="Besley"/>
                <a:ea typeface="Besley"/>
                <a:cs typeface="Besley"/>
                <a:sym typeface="Besley"/>
              </a:defRPr>
            </a:lvl9pPr>
          </a:lstStyle>
          <a:p/>
        </p:txBody>
      </p:sp>
      <p:sp>
        <p:nvSpPr>
          <p:cNvPr id="132" name="Google Shape;132;p19"/>
          <p:cNvSpPr txBox="1"/>
          <p:nvPr>
            <p:ph type="subTitle" idx="6"/>
          </p:nvPr>
        </p:nvSpPr>
        <p:spPr>
          <a:xfrm>
            <a:off x="6031075" y="2472300"/>
            <a:ext cx="2175300" cy="415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sley"/>
              <a:buNone/>
              <a:defRPr sz="2000">
                <a:solidFill>
                  <a:schemeClr val="dk1"/>
                </a:solidFill>
                <a:latin typeface="Besley"/>
                <a:ea typeface="Besley"/>
                <a:cs typeface="Besley"/>
                <a:sym typeface="Besley"/>
              </a:defRPr>
            </a:lvl1pPr>
            <a:lvl2pPr lvl="1" algn="ctr" rtl="0">
              <a:lnSpc>
                <a:spcPct val="100000"/>
              </a:lnSpc>
              <a:spcBef>
                <a:spcPts val="0"/>
              </a:spcBef>
              <a:spcAft>
                <a:spcPts val="0"/>
              </a:spcAft>
              <a:buSzPts val="2400"/>
              <a:buFont typeface="Besley"/>
              <a:buNone/>
              <a:defRPr sz="2400">
                <a:latin typeface="Besley"/>
                <a:ea typeface="Besley"/>
                <a:cs typeface="Besley"/>
                <a:sym typeface="Besley"/>
              </a:defRPr>
            </a:lvl2pPr>
            <a:lvl3pPr lvl="2" algn="ctr" rtl="0">
              <a:lnSpc>
                <a:spcPct val="100000"/>
              </a:lnSpc>
              <a:spcBef>
                <a:spcPts val="0"/>
              </a:spcBef>
              <a:spcAft>
                <a:spcPts val="0"/>
              </a:spcAft>
              <a:buSzPts val="2400"/>
              <a:buFont typeface="Besley"/>
              <a:buNone/>
              <a:defRPr sz="2400">
                <a:latin typeface="Besley"/>
                <a:ea typeface="Besley"/>
                <a:cs typeface="Besley"/>
                <a:sym typeface="Besley"/>
              </a:defRPr>
            </a:lvl3pPr>
            <a:lvl4pPr lvl="3" algn="ctr" rtl="0">
              <a:lnSpc>
                <a:spcPct val="100000"/>
              </a:lnSpc>
              <a:spcBef>
                <a:spcPts val="0"/>
              </a:spcBef>
              <a:spcAft>
                <a:spcPts val="0"/>
              </a:spcAft>
              <a:buSzPts val="2400"/>
              <a:buFont typeface="Besley"/>
              <a:buNone/>
              <a:defRPr sz="2400">
                <a:latin typeface="Besley"/>
                <a:ea typeface="Besley"/>
                <a:cs typeface="Besley"/>
                <a:sym typeface="Besley"/>
              </a:defRPr>
            </a:lvl4pPr>
            <a:lvl5pPr lvl="4" algn="ctr" rtl="0">
              <a:lnSpc>
                <a:spcPct val="100000"/>
              </a:lnSpc>
              <a:spcBef>
                <a:spcPts val="0"/>
              </a:spcBef>
              <a:spcAft>
                <a:spcPts val="0"/>
              </a:spcAft>
              <a:buSzPts val="2400"/>
              <a:buFont typeface="Besley"/>
              <a:buNone/>
              <a:defRPr sz="2400">
                <a:latin typeface="Besley"/>
                <a:ea typeface="Besley"/>
                <a:cs typeface="Besley"/>
                <a:sym typeface="Besley"/>
              </a:defRPr>
            </a:lvl5pPr>
            <a:lvl6pPr lvl="5" algn="ctr" rtl="0">
              <a:lnSpc>
                <a:spcPct val="100000"/>
              </a:lnSpc>
              <a:spcBef>
                <a:spcPts val="0"/>
              </a:spcBef>
              <a:spcAft>
                <a:spcPts val="0"/>
              </a:spcAft>
              <a:buSzPts val="2400"/>
              <a:buFont typeface="Besley"/>
              <a:buNone/>
              <a:defRPr sz="2400">
                <a:latin typeface="Besley"/>
                <a:ea typeface="Besley"/>
                <a:cs typeface="Besley"/>
                <a:sym typeface="Besley"/>
              </a:defRPr>
            </a:lvl6pPr>
            <a:lvl7pPr lvl="6" algn="ctr" rtl="0">
              <a:lnSpc>
                <a:spcPct val="100000"/>
              </a:lnSpc>
              <a:spcBef>
                <a:spcPts val="0"/>
              </a:spcBef>
              <a:spcAft>
                <a:spcPts val="0"/>
              </a:spcAft>
              <a:buSzPts val="2400"/>
              <a:buFont typeface="Besley"/>
              <a:buNone/>
              <a:defRPr sz="2400">
                <a:latin typeface="Besley"/>
                <a:ea typeface="Besley"/>
                <a:cs typeface="Besley"/>
                <a:sym typeface="Besley"/>
              </a:defRPr>
            </a:lvl7pPr>
            <a:lvl8pPr lvl="7" algn="ctr" rtl="0">
              <a:lnSpc>
                <a:spcPct val="100000"/>
              </a:lnSpc>
              <a:spcBef>
                <a:spcPts val="0"/>
              </a:spcBef>
              <a:spcAft>
                <a:spcPts val="0"/>
              </a:spcAft>
              <a:buSzPts val="2400"/>
              <a:buFont typeface="Besley"/>
              <a:buNone/>
              <a:defRPr sz="2400">
                <a:latin typeface="Besley"/>
                <a:ea typeface="Besley"/>
                <a:cs typeface="Besley"/>
                <a:sym typeface="Besley"/>
              </a:defRPr>
            </a:lvl8pPr>
            <a:lvl9pPr lvl="8" algn="ctr" rtl="0">
              <a:lnSpc>
                <a:spcPct val="100000"/>
              </a:lnSpc>
              <a:spcBef>
                <a:spcPts val="0"/>
              </a:spcBef>
              <a:spcAft>
                <a:spcPts val="0"/>
              </a:spcAft>
              <a:buSzPts val="2400"/>
              <a:buFont typeface="Besley"/>
              <a:buNone/>
              <a:defRPr sz="2400">
                <a:latin typeface="Besley"/>
                <a:ea typeface="Besley"/>
                <a:cs typeface="Besley"/>
                <a:sym typeface="Besley"/>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33" name="Shape 133"/>
        <p:cNvGrpSpPr/>
        <p:nvPr/>
      </p:nvGrpSpPr>
      <p:grpSpPr>
        <a:xfrm>
          <a:off x="0" y="0"/>
          <a:ext cx="0" cy="0"/>
          <a:chOff x="0" y="0"/>
          <a:chExt cx="0" cy="0"/>
        </a:xfrm>
      </p:grpSpPr>
      <p:pic>
        <p:nvPicPr>
          <p:cNvPr id="134" name="Google Shape;134;p20"/>
          <p:cNvPicPr preferRelativeResize="0"/>
          <p:nvPr/>
        </p:nvPicPr>
        <p:blipFill>
          <a:blip r:embed="rId2">
            <a:alphaModFix amt="39000"/>
          </a:blip>
          <a:stretch>
            <a:fillRect/>
          </a:stretch>
        </p:blipFill>
        <p:spPr>
          <a:xfrm>
            <a:off x="0" y="6858"/>
            <a:ext cx="9144000" cy="5129784"/>
          </a:xfrm>
          <a:prstGeom prst="rect">
            <a:avLst/>
          </a:prstGeom>
          <a:noFill/>
          <a:ln>
            <a:noFill/>
          </a:ln>
        </p:spPr>
      </p:pic>
      <p:sp>
        <p:nvSpPr>
          <p:cNvPr id="135" name="Google Shape;135;p20"/>
          <p:cNvSpPr/>
          <p:nvPr/>
        </p:nvSpPr>
        <p:spPr>
          <a:xfrm>
            <a:off x="90750" y="93725"/>
            <a:ext cx="8962479" cy="4956057"/>
          </a:xfrm>
          <a:custGeom>
            <a:avLst/>
            <a:gdLst/>
            <a:ahLst/>
            <a:cxnLst/>
            <a:rect l="l" t="t" r="r" b="b"/>
            <a:pathLst>
              <a:path w="11600" h="6337" extrusionOk="0">
                <a:moveTo>
                  <a:pt x="11592" y="1313"/>
                </a:moveTo>
                <a:cubicBezTo>
                  <a:pt x="11588" y="895"/>
                  <a:pt x="11577" y="477"/>
                  <a:pt x="11562" y="59"/>
                </a:cubicBezTo>
                <a:cubicBezTo>
                  <a:pt x="11562" y="57"/>
                  <a:pt x="11561" y="55"/>
                  <a:pt x="11559" y="55"/>
                </a:cubicBezTo>
                <a:cubicBezTo>
                  <a:pt x="11546" y="51"/>
                  <a:pt x="11533" y="49"/>
                  <a:pt x="11520" y="46"/>
                </a:cubicBezTo>
                <a:cubicBezTo>
                  <a:pt x="11520" y="46"/>
                  <a:pt x="11519" y="46"/>
                  <a:pt x="11518" y="46"/>
                </a:cubicBezTo>
                <a:cubicBezTo>
                  <a:pt x="11460" y="37"/>
                  <a:pt x="11401" y="40"/>
                  <a:pt x="11341" y="39"/>
                </a:cubicBezTo>
                <a:cubicBezTo>
                  <a:pt x="11255" y="38"/>
                  <a:pt x="11168" y="37"/>
                  <a:pt x="11082" y="36"/>
                </a:cubicBezTo>
                <a:cubicBezTo>
                  <a:pt x="10914" y="35"/>
                  <a:pt x="10745" y="33"/>
                  <a:pt x="10577" y="31"/>
                </a:cubicBezTo>
                <a:cubicBezTo>
                  <a:pt x="10266" y="27"/>
                  <a:pt x="9956" y="24"/>
                  <a:pt x="9645" y="20"/>
                </a:cubicBezTo>
                <a:cubicBezTo>
                  <a:pt x="9057" y="14"/>
                  <a:pt x="8469" y="9"/>
                  <a:pt x="7881" y="5"/>
                </a:cubicBezTo>
                <a:cubicBezTo>
                  <a:pt x="7250" y="1"/>
                  <a:pt x="6619" y="0"/>
                  <a:pt x="5989" y="0"/>
                </a:cubicBezTo>
                <a:cubicBezTo>
                  <a:pt x="5204" y="0"/>
                  <a:pt x="4419" y="3"/>
                  <a:pt x="3635" y="8"/>
                </a:cubicBezTo>
                <a:cubicBezTo>
                  <a:pt x="2585" y="13"/>
                  <a:pt x="1534" y="22"/>
                  <a:pt x="484" y="31"/>
                </a:cubicBezTo>
                <a:cubicBezTo>
                  <a:pt x="334" y="32"/>
                  <a:pt x="183" y="34"/>
                  <a:pt x="32" y="35"/>
                </a:cubicBezTo>
                <a:cubicBezTo>
                  <a:pt x="30" y="35"/>
                  <a:pt x="28" y="37"/>
                  <a:pt x="28" y="39"/>
                </a:cubicBezTo>
                <a:cubicBezTo>
                  <a:pt x="29" y="967"/>
                  <a:pt x="23" y="1895"/>
                  <a:pt x="13" y="2823"/>
                </a:cubicBezTo>
                <a:cubicBezTo>
                  <a:pt x="6" y="3481"/>
                  <a:pt x="0" y="4139"/>
                  <a:pt x="5" y="4798"/>
                </a:cubicBezTo>
                <a:cubicBezTo>
                  <a:pt x="9" y="5289"/>
                  <a:pt x="18" y="5780"/>
                  <a:pt x="28" y="6271"/>
                </a:cubicBezTo>
                <a:cubicBezTo>
                  <a:pt x="29" y="6276"/>
                  <a:pt x="37" y="6276"/>
                  <a:pt x="36" y="6271"/>
                </a:cubicBezTo>
                <a:cubicBezTo>
                  <a:pt x="36" y="6260"/>
                  <a:pt x="36" y="6249"/>
                  <a:pt x="36" y="6237"/>
                </a:cubicBezTo>
                <a:cubicBezTo>
                  <a:pt x="47" y="6237"/>
                  <a:pt x="58" y="6238"/>
                  <a:pt x="69" y="6238"/>
                </a:cubicBezTo>
                <a:cubicBezTo>
                  <a:pt x="69" y="6252"/>
                  <a:pt x="69" y="6266"/>
                  <a:pt x="69" y="6280"/>
                </a:cubicBezTo>
                <a:cubicBezTo>
                  <a:pt x="64" y="6281"/>
                  <a:pt x="58" y="6281"/>
                  <a:pt x="53" y="6281"/>
                </a:cubicBezTo>
                <a:cubicBezTo>
                  <a:pt x="48" y="6281"/>
                  <a:pt x="48" y="6289"/>
                  <a:pt x="53" y="6289"/>
                </a:cubicBezTo>
                <a:cubicBezTo>
                  <a:pt x="858" y="6284"/>
                  <a:pt x="1663" y="6284"/>
                  <a:pt x="2468" y="6289"/>
                </a:cubicBezTo>
                <a:cubicBezTo>
                  <a:pt x="3071" y="6293"/>
                  <a:pt x="3673" y="6301"/>
                  <a:pt x="4276" y="6310"/>
                </a:cubicBezTo>
                <a:cubicBezTo>
                  <a:pt x="4842" y="6318"/>
                  <a:pt x="5407" y="6326"/>
                  <a:pt x="5973" y="6330"/>
                </a:cubicBezTo>
                <a:cubicBezTo>
                  <a:pt x="6677" y="6336"/>
                  <a:pt x="7381" y="6337"/>
                  <a:pt x="8085" y="6334"/>
                </a:cubicBezTo>
                <a:cubicBezTo>
                  <a:pt x="9093" y="6330"/>
                  <a:pt x="10100" y="6318"/>
                  <a:pt x="11108" y="6302"/>
                </a:cubicBezTo>
                <a:cubicBezTo>
                  <a:pt x="11258" y="6300"/>
                  <a:pt x="11408" y="6297"/>
                  <a:pt x="11558" y="6295"/>
                </a:cubicBezTo>
                <a:cubicBezTo>
                  <a:pt x="11560" y="6295"/>
                  <a:pt x="11562" y="6293"/>
                  <a:pt x="11562" y="6291"/>
                </a:cubicBezTo>
                <a:cubicBezTo>
                  <a:pt x="11559" y="5282"/>
                  <a:pt x="11566" y="4273"/>
                  <a:pt x="11580" y="3264"/>
                </a:cubicBezTo>
                <a:cubicBezTo>
                  <a:pt x="11589" y="2614"/>
                  <a:pt x="11600" y="1963"/>
                  <a:pt x="11592" y="1313"/>
                </a:cubicBezTo>
                <a:close/>
                <a:moveTo>
                  <a:pt x="11554" y="73"/>
                </a:moveTo>
                <a:cubicBezTo>
                  <a:pt x="11556" y="77"/>
                  <a:pt x="11557" y="82"/>
                  <a:pt x="11557" y="87"/>
                </a:cubicBezTo>
                <a:cubicBezTo>
                  <a:pt x="11545" y="87"/>
                  <a:pt x="11533" y="87"/>
                  <a:pt x="11521" y="87"/>
                </a:cubicBezTo>
                <a:cubicBezTo>
                  <a:pt x="11521" y="76"/>
                  <a:pt x="11521" y="64"/>
                  <a:pt x="11521" y="53"/>
                </a:cubicBezTo>
                <a:cubicBezTo>
                  <a:pt x="11523" y="54"/>
                  <a:pt x="11525" y="54"/>
                  <a:pt x="11528" y="54"/>
                </a:cubicBezTo>
                <a:cubicBezTo>
                  <a:pt x="11546" y="59"/>
                  <a:pt x="11549" y="58"/>
                  <a:pt x="11554" y="73"/>
                </a:cubicBezTo>
                <a:close/>
                <a:moveTo>
                  <a:pt x="215" y="41"/>
                </a:moveTo>
                <a:cubicBezTo>
                  <a:pt x="275" y="41"/>
                  <a:pt x="335" y="40"/>
                  <a:pt x="395" y="40"/>
                </a:cubicBezTo>
                <a:cubicBezTo>
                  <a:pt x="838" y="36"/>
                  <a:pt x="1281" y="32"/>
                  <a:pt x="1723" y="29"/>
                </a:cubicBezTo>
                <a:cubicBezTo>
                  <a:pt x="2465" y="23"/>
                  <a:pt x="3206" y="18"/>
                  <a:pt x="3948" y="14"/>
                </a:cubicBezTo>
                <a:cubicBezTo>
                  <a:pt x="4543" y="11"/>
                  <a:pt x="5139" y="9"/>
                  <a:pt x="5735" y="8"/>
                </a:cubicBezTo>
                <a:cubicBezTo>
                  <a:pt x="6233" y="8"/>
                  <a:pt x="6732" y="8"/>
                  <a:pt x="7231" y="10"/>
                </a:cubicBezTo>
                <a:cubicBezTo>
                  <a:pt x="7681" y="12"/>
                  <a:pt x="8132" y="15"/>
                  <a:pt x="8583" y="18"/>
                </a:cubicBezTo>
                <a:cubicBezTo>
                  <a:pt x="9033" y="22"/>
                  <a:pt x="9483" y="27"/>
                  <a:pt x="9933" y="31"/>
                </a:cubicBezTo>
                <a:cubicBezTo>
                  <a:pt x="10437" y="37"/>
                  <a:pt x="10941" y="43"/>
                  <a:pt x="11445" y="49"/>
                </a:cubicBezTo>
                <a:cubicBezTo>
                  <a:pt x="11469" y="49"/>
                  <a:pt x="11493" y="48"/>
                  <a:pt x="11517" y="52"/>
                </a:cubicBezTo>
                <a:cubicBezTo>
                  <a:pt x="11517" y="64"/>
                  <a:pt x="11517" y="75"/>
                  <a:pt x="11517" y="87"/>
                </a:cubicBezTo>
                <a:cubicBezTo>
                  <a:pt x="10501" y="84"/>
                  <a:pt x="9485" y="81"/>
                  <a:pt x="8470" y="80"/>
                </a:cubicBezTo>
                <a:cubicBezTo>
                  <a:pt x="7687" y="79"/>
                  <a:pt x="6904" y="79"/>
                  <a:pt x="6120" y="79"/>
                </a:cubicBezTo>
                <a:cubicBezTo>
                  <a:pt x="5474" y="79"/>
                  <a:pt x="4828" y="80"/>
                  <a:pt x="4182" y="81"/>
                </a:cubicBezTo>
                <a:cubicBezTo>
                  <a:pt x="3572" y="82"/>
                  <a:pt x="2962" y="83"/>
                  <a:pt x="2352" y="83"/>
                </a:cubicBezTo>
                <a:cubicBezTo>
                  <a:pt x="1672" y="83"/>
                  <a:pt x="992" y="83"/>
                  <a:pt x="313" y="82"/>
                </a:cubicBezTo>
                <a:cubicBezTo>
                  <a:pt x="233" y="82"/>
                  <a:pt x="153" y="82"/>
                  <a:pt x="73" y="82"/>
                </a:cubicBezTo>
                <a:cubicBezTo>
                  <a:pt x="73" y="68"/>
                  <a:pt x="73" y="54"/>
                  <a:pt x="73" y="41"/>
                </a:cubicBezTo>
                <a:cubicBezTo>
                  <a:pt x="73" y="41"/>
                  <a:pt x="73" y="41"/>
                  <a:pt x="73" y="40"/>
                </a:cubicBezTo>
                <a:cubicBezTo>
                  <a:pt x="115" y="32"/>
                  <a:pt x="186" y="42"/>
                  <a:pt x="215" y="41"/>
                </a:cubicBezTo>
                <a:close/>
                <a:moveTo>
                  <a:pt x="11516" y="2208"/>
                </a:moveTo>
                <a:cubicBezTo>
                  <a:pt x="11517" y="2561"/>
                  <a:pt x="11518" y="2915"/>
                  <a:pt x="11519" y="3269"/>
                </a:cubicBezTo>
                <a:cubicBezTo>
                  <a:pt x="11520" y="3684"/>
                  <a:pt x="11520" y="4099"/>
                  <a:pt x="11520" y="4514"/>
                </a:cubicBezTo>
                <a:cubicBezTo>
                  <a:pt x="11520" y="5030"/>
                  <a:pt x="11519" y="5547"/>
                  <a:pt x="11518" y="6063"/>
                </a:cubicBezTo>
                <a:cubicBezTo>
                  <a:pt x="11517" y="6122"/>
                  <a:pt x="11517" y="6180"/>
                  <a:pt x="11517" y="6239"/>
                </a:cubicBezTo>
                <a:cubicBezTo>
                  <a:pt x="10501" y="6236"/>
                  <a:pt x="9485" y="6233"/>
                  <a:pt x="8470" y="6232"/>
                </a:cubicBezTo>
                <a:cubicBezTo>
                  <a:pt x="7687" y="6231"/>
                  <a:pt x="6904" y="6231"/>
                  <a:pt x="6120" y="6231"/>
                </a:cubicBezTo>
                <a:cubicBezTo>
                  <a:pt x="5474" y="6231"/>
                  <a:pt x="4828" y="6232"/>
                  <a:pt x="4182" y="6233"/>
                </a:cubicBezTo>
                <a:cubicBezTo>
                  <a:pt x="3572" y="6234"/>
                  <a:pt x="2962" y="6235"/>
                  <a:pt x="2352" y="6235"/>
                </a:cubicBezTo>
                <a:cubicBezTo>
                  <a:pt x="1672" y="6235"/>
                  <a:pt x="992" y="6235"/>
                  <a:pt x="313" y="6234"/>
                </a:cubicBezTo>
                <a:cubicBezTo>
                  <a:pt x="233" y="6234"/>
                  <a:pt x="153" y="6234"/>
                  <a:pt x="73" y="6234"/>
                </a:cubicBezTo>
                <a:cubicBezTo>
                  <a:pt x="75" y="5716"/>
                  <a:pt x="76" y="5198"/>
                  <a:pt x="76" y="4680"/>
                </a:cubicBezTo>
                <a:cubicBezTo>
                  <a:pt x="76" y="4255"/>
                  <a:pt x="76" y="3831"/>
                  <a:pt x="75" y="3407"/>
                </a:cubicBezTo>
                <a:cubicBezTo>
                  <a:pt x="75" y="3048"/>
                  <a:pt x="74" y="2689"/>
                  <a:pt x="73" y="2330"/>
                </a:cubicBezTo>
                <a:cubicBezTo>
                  <a:pt x="72" y="1986"/>
                  <a:pt x="71" y="1643"/>
                  <a:pt x="71" y="1299"/>
                </a:cubicBezTo>
                <a:cubicBezTo>
                  <a:pt x="71" y="930"/>
                  <a:pt x="71" y="561"/>
                  <a:pt x="72" y="191"/>
                </a:cubicBezTo>
                <a:cubicBezTo>
                  <a:pt x="73" y="156"/>
                  <a:pt x="73" y="121"/>
                  <a:pt x="73" y="86"/>
                </a:cubicBezTo>
                <a:cubicBezTo>
                  <a:pt x="757" y="87"/>
                  <a:pt x="1440" y="87"/>
                  <a:pt x="2124" y="87"/>
                </a:cubicBezTo>
                <a:cubicBezTo>
                  <a:pt x="2737" y="87"/>
                  <a:pt x="3350" y="86"/>
                  <a:pt x="3963" y="85"/>
                </a:cubicBezTo>
                <a:cubicBezTo>
                  <a:pt x="4599" y="84"/>
                  <a:pt x="5236" y="84"/>
                  <a:pt x="5872" y="83"/>
                </a:cubicBezTo>
                <a:cubicBezTo>
                  <a:pt x="6633" y="83"/>
                  <a:pt x="7394" y="83"/>
                  <a:pt x="8155" y="84"/>
                </a:cubicBezTo>
                <a:cubicBezTo>
                  <a:pt x="9146" y="85"/>
                  <a:pt x="10138" y="87"/>
                  <a:pt x="11129" y="90"/>
                </a:cubicBezTo>
                <a:cubicBezTo>
                  <a:pt x="11258" y="90"/>
                  <a:pt x="11387" y="91"/>
                  <a:pt x="11517" y="91"/>
                </a:cubicBezTo>
                <a:cubicBezTo>
                  <a:pt x="11516" y="454"/>
                  <a:pt x="11515" y="816"/>
                  <a:pt x="11515" y="1179"/>
                </a:cubicBezTo>
                <a:cubicBezTo>
                  <a:pt x="11515" y="1522"/>
                  <a:pt x="11516" y="1865"/>
                  <a:pt x="11516" y="2208"/>
                </a:cubicBezTo>
                <a:close/>
                <a:moveTo>
                  <a:pt x="69" y="41"/>
                </a:moveTo>
                <a:cubicBezTo>
                  <a:pt x="69" y="55"/>
                  <a:pt x="69" y="68"/>
                  <a:pt x="69" y="82"/>
                </a:cubicBezTo>
                <a:cubicBezTo>
                  <a:pt x="58" y="82"/>
                  <a:pt x="46" y="81"/>
                  <a:pt x="35" y="81"/>
                </a:cubicBezTo>
                <a:cubicBezTo>
                  <a:pt x="37" y="69"/>
                  <a:pt x="40" y="59"/>
                  <a:pt x="46" y="52"/>
                </a:cubicBezTo>
                <a:cubicBezTo>
                  <a:pt x="51" y="47"/>
                  <a:pt x="59" y="44"/>
                  <a:pt x="69" y="41"/>
                </a:cubicBezTo>
                <a:close/>
                <a:moveTo>
                  <a:pt x="36" y="6233"/>
                </a:moveTo>
                <a:cubicBezTo>
                  <a:pt x="22" y="5616"/>
                  <a:pt x="13" y="4999"/>
                  <a:pt x="11" y="4381"/>
                </a:cubicBezTo>
                <a:cubicBezTo>
                  <a:pt x="10" y="3891"/>
                  <a:pt x="15" y="3400"/>
                  <a:pt x="20" y="2909"/>
                </a:cubicBezTo>
                <a:cubicBezTo>
                  <a:pt x="27" y="2282"/>
                  <a:pt x="33" y="1655"/>
                  <a:pt x="35" y="1028"/>
                </a:cubicBezTo>
                <a:cubicBezTo>
                  <a:pt x="36" y="817"/>
                  <a:pt x="36" y="606"/>
                  <a:pt x="36" y="395"/>
                </a:cubicBezTo>
                <a:cubicBezTo>
                  <a:pt x="36" y="340"/>
                  <a:pt x="36" y="286"/>
                  <a:pt x="37" y="231"/>
                </a:cubicBezTo>
                <a:cubicBezTo>
                  <a:pt x="37" y="205"/>
                  <a:pt x="37" y="179"/>
                  <a:pt x="37" y="153"/>
                </a:cubicBezTo>
                <a:cubicBezTo>
                  <a:pt x="37" y="136"/>
                  <a:pt x="33" y="108"/>
                  <a:pt x="35" y="85"/>
                </a:cubicBezTo>
                <a:cubicBezTo>
                  <a:pt x="46" y="85"/>
                  <a:pt x="57" y="86"/>
                  <a:pt x="69" y="86"/>
                </a:cubicBezTo>
                <a:cubicBezTo>
                  <a:pt x="68" y="448"/>
                  <a:pt x="67" y="810"/>
                  <a:pt x="67" y="1173"/>
                </a:cubicBezTo>
                <a:cubicBezTo>
                  <a:pt x="67" y="1516"/>
                  <a:pt x="68" y="1859"/>
                  <a:pt x="68" y="2203"/>
                </a:cubicBezTo>
                <a:cubicBezTo>
                  <a:pt x="69" y="2557"/>
                  <a:pt x="70" y="2911"/>
                  <a:pt x="71" y="3266"/>
                </a:cubicBezTo>
                <a:cubicBezTo>
                  <a:pt x="72" y="3681"/>
                  <a:pt x="72" y="4096"/>
                  <a:pt x="72" y="4512"/>
                </a:cubicBezTo>
                <a:cubicBezTo>
                  <a:pt x="72" y="5029"/>
                  <a:pt x="71" y="5546"/>
                  <a:pt x="70" y="6063"/>
                </a:cubicBezTo>
                <a:cubicBezTo>
                  <a:pt x="69" y="6120"/>
                  <a:pt x="69" y="6177"/>
                  <a:pt x="69" y="6234"/>
                </a:cubicBezTo>
                <a:cubicBezTo>
                  <a:pt x="58" y="6234"/>
                  <a:pt x="47" y="6233"/>
                  <a:pt x="36" y="6233"/>
                </a:cubicBezTo>
                <a:close/>
                <a:moveTo>
                  <a:pt x="11466" y="6288"/>
                </a:moveTo>
                <a:cubicBezTo>
                  <a:pt x="11235" y="6292"/>
                  <a:pt x="11004" y="6296"/>
                  <a:pt x="10773" y="6299"/>
                </a:cubicBezTo>
                <a:cubicBezTo>
                  <a:pt x="10005" y="6310"/>
                  <a:pt x="9238" y="6319"/>
                  <a:pt x="8470" y="6324"/>
                </a:cubicBezTo>
                <a:cubicBezTo>
                  <a:pt x="7890" y="6328"/>
                  <a:pt x="7310" y="6329"/>
                  <a:pt x="6730" y="6327"/>
                </a:cubicBezTo>
                <a:cubicBezTo>
                  <a:pt x="6265" y="6325"/>
                  <a:pt x="5801" y="6321"/>
                  <a:pt x="5336" y="6316"/>
                </a:cubicBezTo>
                <a:cubicBezTo>
                  <a:pt x="4913" y="6311"/>
                  <a:pt x="4491" y="6304"/>
                  <a:pt x="4068" y="6299"/>
                </a:cubicBezTo>
                <a:cubicBezTo>
                  <a:pt x="3615" y="6292"/>
                  <a:pt x="3161" y="6287"/>
                  <a:pt x="2708" y="6283"/>
                </a:cubicBezTo>
                <a:cubicBezTo>
                  <a:pt x="2153" y="6279"/>
                  <a:pt x="1598" y="6277"/>
                  <a:pt x="1043" y="6277"/>
                </a:cubicBezTo>
                <a:cubicBezTo>
                  <a:pt x="720" y="6278"/>
                  <a:pt x="396" y="6279"/>
                  <a:pt x="73" y="6280"/>
                </a:cubicBezTo>
                <a:cubicBezTo>
                  <a:pt x="73" y="6266"/>
                  <a:pt x="73" y="6252"/>
                  <a:pt x="73" y="6238"/>
                </a:cubicBezTo>
                <a:cubicBezTo>
                  <a:pt x="757" y="6239"/>
                  <a:pt x="1441" y="6239"/>
                  <a:pt x="2124" y="6239"/>
                </a:cubicBezTo>
                <a:cubicBezTo>
                  <a:pt x="2737" y="6239"/>
                  <a:pt x="3350" y="6238"/>
                  <a:pt x="3963" y="6237"/>
                </a:cubicBezTo>
                <a:cubicBezTo>
                  <a:pt x="4599" y="6236"/>
                  <a:pt x="5236" y="6236"/>
                  <a:pt x="5872" y="6235"/>
                </a:cubicBezTo>
                <a:cubicBezTo>
                  <a:pt x="6633" y="6235"/>
                  <a:pt x="7394" y="6235"/>
                  <a:pt x="8155" y="6236"/>
                </a:cubicBezTo>
                <a:cubicBezTo>
                  <a:pt x="9146" y="6237"/>
                  <a:pt x="10138" y="6239"/>
                  <a:pt x="11129" y="6242"/>
                </a:cubicBezTo>
                <a:cubicBezTo>
                  <a:pt x="11258" y="6242"/>
                  <a:pt x="11388" y="6243"/>
                  <a:pt x="11517" y="6243"/>
                </a:cubicBezTo>
                <a:cubicBezTo>
                  <a:pt x="11517" y="6257"/>
                  <a:pt x="11517" y="6270"/>
                  <a:pt x="11517" y="6284"/>
                </a:cubicBezTo>
                <a:cubicBezTo>
                  <a:pt x="11517" y="6287"/>
                  <a:pt x="11521" y="6287"/>
                  <a:pt x="11521" y="6284"/>
                </a:cubicBezTo>
                <a:cubicBezTo>
                  <a:pt x="11521" y="6270"/>
                  <a:pt x="11521" y="6257"/>
                  <a:pt x="11521" y="6243"/>
                </a:cubicBezTo>
                <a:cubicBezTo>
                  <a:pt x="11533" y="6243"/>
                  <a:pt x="11546" y="6243"/>
                  <a:pt x="11558" y="6243"/>
                </a:cubicBezTo>
                <a:cubicBezTo>
                  <a:pt x="11558" y="6253"/>
                  <a:pt x="11557" y="6262"/>
                  <a:pt x="11554" y="6268"/>
                </a:cubicBezTo>
                <a:cubicBezTo>
                  <a:pt x="11540" y="6298"/>
                  <a:pt x="11493" y="6288"/>
                  <a:pt x="11466" y="6288"/>
                </a:cubicBezTo>
                <a:close/>
                <a:moveTo>
                  <a:pt x="11558" y="4515"/>
                </a:moveTo>
                <a:cubicBezTo>
                  <a:pt x="11555" y="4903"/>
                  <a:pt x="11554" y="5291"/>
                  <a:pt x="11553" y="5679"/>
                </a:cubicBezTo>
                <a:cubicBezTo>
                  <a:pt x="11553" y="5789"/>
                  <a:pt x="11553" y="5900"/>
                  <a:pt x="11553" y="6010"/>
                </a:cubicBezTo>
                <a:cubicBezTo>
                  <a:pt x="11553" y="6066"/>
                  <a:pt x="11553" y="6121"/>
                  <a:pt x="11554" y="6177"/>
                </a:cubicBezTo>
                <a:cubicBezTo>
                  <a:pt x="11554" y="6192"/>
                  <a:pt x="11558" y="6217"/>
                  <a:pt x="11558" y="6239"/>
                </a:cubicBezTo>
                <a:cubicBezTo>
                  <a:pt x="11546" y="6239"/>
                  <a:pt x="11533" y="6239"/>
                  <a:pt x="11521" y="6239"/>
                </a:cubicBezTo>
                <a:cubicBezTo>
                  <a:pt x="11523" y="5720"/>
                  <a:pt x="11524" y="5201"/>
                  <a:pt x="11524" y="4682"/>
                </a:cubicBezTo>
                <a:cubicBezTo>
                  <a:pt x="11524" y="4258"/>
                  <a:pt x="11524" y="3834"/>
                  <a:pt x="11523" y="3410"/>
                </a:cubicBezTo>
                <a:cubicBezTo>
                  <a:pt x="11523" y="3052"/>
                  <a:pt x="11522" y="2693"/>
                  <a:pt x="11521" y="2335"/>
                </a:cubicBezTo>
                <a:cubicBezTo>
                  <a:pt x="11520" y="1991"/>
                  <a:pt x="11519" y="1648"/>
                  <a:pt x="11519" y="1305"/>
                </a:cubicBezTo>
                <a:cubicBezTo>
                  <a:pt x="11519" y="936"/>
                  <a:pt x="11519" y="567"/>
                  <a:pt x="11520" y="198"/>
                </a:cubicBezTo>
                <a:cubicBezTo>
                  <a:pt x="11521" y="162"/>
                  <a:pt x="11521" y="127"/>
                  <a:pt x="11521" y="91"/>
                </a:cubicBezTo>
                <a:cubicBezTo>
                  <a:pt x="11533" y="91"/>
                  <a:pt x="11545" y="91"/>
                  <a:pt x="11557" y="91"/>
                </a:cubicBezTo>
                <a:cubicBezTo>
                  <a:pt x="11558" y="107"/>
                  <a:pt x="11556" y="125"/>
                  <a:pt x="11557" y="138"/>
                </a:cubicBezTo>
                <a:cubicBezTo>
                  <a:pt x="11559" y="209"/>
                  <a:pt x="11561" y="281"/>
                  <a:pt x="11564" y="352"/>
                </a:cubicBezTo>
                <a:cubicBezTo>
                  <a:pt x="11568" y="488"/>
                  <a:pt x="11572" y="623"/>
                  <a:pt x="11575" y="759"/>
                </a:cubicBezTo>
                <a:cubicBezTo>
                  <a:pt x="11580" y="998"/>
                  <a:pt x="11584" y="1238"/>
                  <a:pt x="11586" y="1477"/>
                </a:cubicBezTo>
                <a:cubicBezTo>
                  <a:pt x="11589" y="1925"/>
                  <a:pt x="11584" y="2373"/>
                  <a:pt x="11578" y="2821"/>
                </a:cubicBezTo>
                <a:cubicBezTo>
                  <a:pt x="11571" y="3385"/>
                  <a:pt x="11562" y="3950"/>
                  <a:pt x="11558" y="4515"/>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136" name="Google Shape;136;p20"/>
          <p:cNvPicPr preferRelativeResize="0"/>
          <p:nvPr/>
        </p:nvPicPr>
        <p:blipFill rotWithShape="1">
          <a:blip r:embed="rId3"/>
          <a:srcRect l="36894" t="-569" r="5814" b="64509"/>
          <a:stretch>
            <a:fillRect/>
          </a:stretch>
        </p:blipFill>
        <p:spPr>
          <a:xfrm>
            <a:off x="0" y="4260425"/>
            <a:ext cx="1402926" cy="883075"/>
          </a:xfrm>
          <a:prstGeom prst="rect">
            <a:avLst/>
          </a:prstGeom>
          <a:noFill/>
          <a:ln>
            <a:noFill/>
          </a:ln>
        </p:spPr>
      </p:pic>
      <p:sp>
        <p:nvSpPr>
          <p:cNvPr id="137" name="Google Shape;137;p20"/>
          <p:cNvSpPr txBox="1"/>
          <p:nvPr>
            <p:ph type="title"/>
          </p:nvPr>
        </p:nvSpPr>
        <p:spPr>
          <a:xfrm>
            <a:off x="720000" y="539500"/>
            <a:ext cx="7704000" cy="579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8" name="Google Shape;138;p20"/>
          <p:cNvSpPr txBox="1"/>
          <p:nvPr>
            <p:ph type="subTitle" idx="1"/>
          </p:nvPr>
        </p:nvSpPr>
        <p:spPr>
          <a:xfrm>
            <a:off x="1667200" y="1856925"/>
            <a:ext cx="26097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39" name="Google Shape;139;p20"/>
          <p:cNvSpPr txBox="1"/>
          <p:nvPr>
            <p:ph type="subTitle" idx="2"/>
          </p:nvPr>
        </p:nvSpPr>
        <p:spPr>
          <a:xfrm>
            <a:off x="5493750" y="1856925"/>
            <a:ext cx="26097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40" name="Google Shape;140;p20"/>
          <p:cNvSpPr txBox="1"/>
          <p:nvPr>
            <p:ph type="subTitle" idx="3"/>
          </p:nvPr>
        </p:nvSpPr>
        <p:spPr>
          <a:xfrm>
            <a:off x="1667200" y="3517575"/>
            <a:ext cx="26097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41" name="Google Shape;141;p20"/>
          <p:cNvSpPr txBox="1"/>
          <p:nvPr>
            <p:ph type="subTitle" idx="4"/>
          </p:nvPr>
        </p:nvSpPr>
        <p:spPr>
          <a:xfrm>
            <a:off x="5493750" y="3517575"/>
            <a:ext cx="26097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42" name="Google Shape;142;p20"/>
          <p:cNvSpPr txBox="1"/>
          <p:nvPr>
            <p:ph type="subTitle" idx="5"/>
          </p:nvPr>
        </p:nvSpPr>
        <p:spPr>
          <a:xfrm>
            <a:off x="1667200" y="1427025"/>
            <a:ext cx="26097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sley"/>
              <a:buNone/>
              <a:defRPr sz="2000">
                <a:solidFill>
                  <a:schemeClr val="dk1"/>
                </a:solidFill>
                <a:latin typeface="Besley"/>
                <a:ea typeface="Besley"/>
                <a:cs typeface="Besley"/>
                <a:sym typeface="Besley"/>
              </a:defRPr>
            </a:lvl1pPr>
            <a:lvl2pPr lvl="1" algn="ctr" rtl="0">
              <a:lnSpc>
                <a:spcPct val="100000"/>
              </a:lnSpc>
              <a:spcBef>
                <a:spcPts val="0"/>
              </a:spcBef>
              <a:spcAft>
                <a:spcPts val="0"/>
              </a:spcAft>
              <a:buSzPts val="2400"/>
              <a:buFont typeface="Besley"/>
              <a:buNone/>
              <a:defRPr sz="2400">
                <a:latin typeface="Besley"/>
                <a:ea typeface="Besley"/>
                <a:cs typeface="Besley"/>
                <a:sym typeface="Besley"/>
              </a:defRPr>
            </a:lvl2pPr>
            <a:lvl3pPr lvl="2" algn="ctr" rtl="0">
              <a:lnSpc>
                <a:spcPct val="100000"/>
              </a:lnSpc>
              <a:spcBef>
                <a:spcPts val="0"/>
              </a:spcBef>
              <a:spcAft>
                <a:spcPts val="0"/>
              </a:spcAft>
              <a:buSzPts val="2400"/>
              <a:buFont typeface="Besley"/>
              <a:buNone/>
              <a:defRPr sz="2400">
                <a:latin typeface="Besley"/>
                <a:ea typeface="Besley"/>
                <a:cs typeface="Besley"/>
                <a:sym typeface="Besley"/>
              </a:defRPr>
            </a:lvl3pPr>
            <a:lvl4pPr lvl="3" algn="ctr" rtl="0">
              <a:lnSpc>
                <a:spcPct val="100000"/>
              </a:lnSpc>
              <a:spcBef>
                <a:spcPts val="0"/>
              </a:spcBef>
              <a:spcAft>
                <a:spcPts val="0"/>
              </a:spcAft>
              <a:buSzPts val="2400"/>
              <a:buFont typeface="Besley"/>
              <a:buNone/>
              <a:defRPr sz="2400">
                <a:latin typeface="Besley"/>
                <a:ea typeface="Besley"/>
                <a:cs typeface="Besley"/>
                <a:sym typeface="Besley"/>
              </a:defRPr>
            </a:lvl4pPr>
            <a:lvl5pPr lvl="4" algn="ctr" rtl="0">
              <a:lnSpc>
                <a:spcPct val="100000"/>
              </a:lnSpc>
              <a:spcBef>
                <a:spcPts val="0"/>
              </a:spcBef>
              <a:spcAft>
                <a:spcPts val="0"/>
              </a:spcAft>
              <a:buSzPts val="2400"/>
              <a:buFont typeface="Besley"/>
              <a:buNone/>
              <a:defRPr sz="2400">
                <a:latin typeface="Besley"/>
                <a:ea typeface="Besley"/>
                <a:cs typeface="Besley"/>
                <a:sym typeface="Besley"/>
              </a:defRPr>
            </a:lvl5pPr>
            <a:lvl6pPr lvl="5" algn="ctr" rtl="0">
              <a:lnSpc>
                <a:spcPct val="100000"/>
              </a:lnSpc>
              <a:spcBef>
                <a:spcPts val="0"/>
              </a:spcBef>
              <a:spcAft>
                <a:spcPts val="0"/>
              </a:spcAft>
              <a:buSzPts val="2400"/>
              <a:buFont typeface="Besley"/>
              <a:buNone/>
              <a:defRPr sz="2400">
                <a:latin typeface="Besley"/>
                <a:ea typeface="Besley"/>
                <a:cs typeface="Besley"/>
                <a:sym typeface="Besley"/>
              </a:defRPr>
            </a:lvl6pPr>
            <a:lvl7pPr lvl="6" algn="ctr" rtl="0">
              <a:lnSpc>
                <a:spcPct val="100000"/>
              </a:lnSpc>
              <a:spcBef>
                <a:spcPts val="0"/>
              </a:spcBef>
              <a:spcAft>
                <a:spcPts val="0"/>
              </a:spcAft>
              <a:buSzPts val="2400"/>
              <a:buFont typeface="Besley"/>
              <a:buNone/>
              <a:defRPr sz="2400">
                <a:latin typeface="Besley"/>
                <a:ea typeface="Besley"/>
                <a:cs typeface="Besley"/>
                <a:sym typeface="Besley"/>
              </a:defRPr>
            </a:lvl7pPr>
            <a:lvl8pPr lvl="7" algn="ctr" rtl="0">
              <a:lnSpc>
                <a:spcPct val="100000"/>
              </a:lnSpc>
              <a:spcBef>
                <a:spcPts val="0"/>
              </a:spcBef>
              <a:spcAft>
                <a:spcPts val="0"/>
              </a:spcAft>
              <a:buSzPts val="2400"/>
              <a:buFont typeface="Besley"/>
              <a:buNone/>
              <a:defRPr sz="2400">
                <a:latin typeface="Besley"/>
                <a:ea typeface="Besley"/>
                <a:cs typeface="Besley"/>
                <a:sym typeface="Besley"/>
              </a:defRPr>
            </a:lvl8pPr>
            <a:lvl9pPr lvl="8" algn="ctr" rtl="0">
              <a:lnSpc>
                <a:spcPct val="100000"/>
              </a:lnSpc>
              <a:spcBef>
                <a:spcPts val="0"/>
              </a:spcBef>
              <a:spcAft>
                <a:spcPts val="0"/>
              </a:spcAft>
              <a:buSzPts val="2400"/>
              <a:buFont typeface="Besley"/>
              <a:buNone/>
              <a:defRPr sz="2400">
                <a:latin typeface="Besley"/>
                <a:ea typeface="Besley"/>
                <a:cs typeface="Besley"/>
                <a:sym typeface="Besley"/>
              </a:defRPr>
            </a:lvl9pPr>
          </a:lstStyle>
          <a:p/>
        </p:txBody>
      </p:sp>
      <p:sp>
        <p:nvSpPr>
          <p:cNvPr id="143" name="Google Shape;143;p20"/>
          <p:cNvSpPr txBox="1"/>
          <p:nvPr>
            <p:ph type="subTitle" idx="6"/>
          </p:nvPr>
        </p:nvSpPr>
        <p:spPr>
          <a:xfrm>
            <a:off x="1667200" y="3087675"/>
            <a:ext cx="26097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sley"/>
              <a:buNone/>
              <a:defRPr sz="2000">
                <a:solidFill>
                  <a:schemeClr val="dk1"/>
                </a:solidFill>
                <a:latin typeface="Besley"/>
                <a:ea typeface="Besley"/>
                <a:cs typeface="Besley"/>
                <a:sym typeface="Besley"/>
              </a:defRPr>
            </a:lvl1pPr>
            <a:lvl2pPr lvl="1" algn="ctr" rtl="0">
              <a:lnSpc>
                <a:spcPct val="100000"/>
              </a:lnSpc>
              <a:spcBef>
                <a:spcPts val="0"/>
              </a:spcBef>
              <a:spcAft>
                <a:spcPts val="0"/>
              </a:spcAft>
              <a:buSzPts val="2400"/>
              <a:buFont typeface="Besley"/>
              <a:buNone/>
              <a:defRPr sz="2400">
                <a:latin typeface="Besley"/>
                <a:ea typeface="Besley"/>
                <a:cs typeface="Besley"/>
                <a:sym typeface="Besley"/>
              </a:defRPr>
            </a:lvl2pPr>
            <a:lvl3pPr lvl="2" algn="ctr" rtl="0">
              <a:lnSpc>
                <a:spcPct val="100000"/>
              </a:lnSpc>
              <a:spcBef>
                <a:spcPts val="0"/>
              </a:spcBef>
              <a:spcAft>
                <a:spcPts val="0"/>
              </a:spcAft>
              <a:buSzPts val="2400"/>
              <a:buFont typeface="Besley"/>
              <a:buNone/>
              <a:defRPr sz="2400">
                <a:latin typeface="Besley"/>
                <a:ea typeface="Besley"/>
                <a:cs typeface="Besley"/>
                <a:sym typeface="Besley"/>
              </a:defRPr>
            </a:lvl3pPr>
            <a:lvl4pPr lvl="3" algn="ctr" rtl="0">
              <a:lnSpc>
                <a:spcPct val="100000"/>
              </a:lnSpc>
              <a:spcBef>
                <a:spcPts val="0"/>
              </a:spcBef>
              <a:spcAft>
                <a:spcPts val="0"/>
              </a:spcAft>
              <a:buSzPts val="2400"/>
              <a:buFont typeface="Besley"/>
              <a:buNone/>
              <a:defRPr sz="2400">
                <a:latin typeface="Besley"/>
                <a:ea typeface="Besley"/>
                <a:cs typeface="Besley"/>
                <a:sym typeface="Besley"/>
              </a:defRPr>
            </a:lvl4pPr>
            <a:lvl5pPr lvl="4" algn="ctr" rtl="0">
              <a:lnSpc>
                <a:spcPct val="100000"/>
              </a:lnSpc>
              <a:spcBef>
                <a:spcPts val="0"/>
              </a:spcBef>
              <a:spcAft>
                <a:spcPts val="0"/>
              </a:spcAft>
              <a:buSzPts val="2400"/>
              <a:buFont typeface="Besley"/>
              <a:buNone/>
              <a:defRPr sz="2400">
                <a:latin typeface="Besley"/>
                <a:ea typeface="Besley"/>
                <a:cs typeface="Besley"/>
                <a:sym typeface="Besley"/>
              </a:defRPr>
            </a:lvl5pPr>
            <a:lvl6pPr lvl="5" algn="ctr" rtl="0">
              <a:lnSpc>
                <a:spcPct val="100000"/>
              </a:lnSpc>
              <a:spcBef>
                <a:spcPts val="0"/>
              </a:spcBef>
              <a:spcAft>
                <a:spcPts val="0"/>
              </a:spcAft>
              <a:buSzPts val="2400"/>
              <a:buFont typeface="Besley"/>
              <a:buNone/>
              <a:defRPr sz="2400">
                <a:latin typeface="Besley"/>
                <a:ea typeface="Besley"/>
                <a:cs typeface="Besley"/>
                <a:sym typeface="Besley"/>
              </a:defRPr>
            </a:lvl6pPr>
            <a:lvl7pPr lvl="6" algn="ctr" rtl="0">
              <a:lnSpc>
                <a:spcPct val="100000"/>
              </a:lnSpc>
              <a:spcBef>
                <a:spcPts val="0"/>
              </a:spcBef>
              <a:spcAft>
                <a:spcPts val="0"/>
              </a:spcAft>
              <a:buSzPts val="2400"/>
              <a:buFont typeface="Besley"/>
              <a:buNone/>
              <a:defRPr sz="2400">
                <a:latin typeface="Besley"/>
                <a:ea typeface="Besley"/>
                <a:cs typeface="Besley"/>
                <a:sym typeface="Besley"/>
              </a:defRPr>
            </a:lvl7pPr>
            <a:lvl8pPr lvl="7" algn="ctr" rtl="0">
              <a:lnSpc>
                <a:spcPct val="100000"/>
              </a:lnSpc>
              <a:spcBef>
                <a:spcPts val="0"/>
              </a:spcBef>
              <a:spcAft>
                <a:spcPts val="0"/>
              </a:spcAft>
              <a:buSzPts val="2400"/>
              <a:buFont typeface="Besley"/>
              <a:buNone/>
              <a:defRPr sz="2400">
                <a:latin typeface="Besley"/>
                <a:ea typeface="Besley"/>
                <a:cs typeface="Besley"/>
                <a:sym typeface="Besley"/>
              </a:defRPr>
            </a:lvl8pPr>
            <a:lvl9pPr lvl="8" algn="ctr" rtl="0">
              <a:lnSpc>
                <a:spcPct val="100000"/>
              </a:lnSpc>
              <a:spcBef>
                <a:spcPts val="0"/>
              </a:spcBef>
              <a:spcAft>
                <a:spcPts val="0"/>
              </a:spcAft>
              <a:buSzPts val="2400"/>
              <a:buFont typeface="Besley"/>
              <a:buNone/>
              <a:defRPr sz="2400">
                <a:latin typeface="Besley"/>
                <a:ea typeface="Besley"/>
                <a:cs typeface="Besley"/>
                <a:sym typeface="Besley"/>
              </a:defRPr>
            </a:lvl9pPr>
          </a:lstStyle>
          <a:p/>
        </p:txBody>
      </p:sp>
      <p:sp>
        <p:nvSpPr>
          <p:cNvPr id="144" name="Google Shape;144;p20"/>
          <p:cNvSpPr txBox="1"/>
          <p:nvPr>
            <p:ph type="subTitle" idx="7"/>
          </p:nvPr>
        </p:nvSpPr>
        <p:spPr>
          <a:xfrm>
            <a:off x="5493725" y="1427025"/>
            <a:ext cx="26097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sley"/>
              <a:buNone/>
              <a:defRPr sz="2000">
                <a:solidFill>
                  <a:schemeClr val="dk1"/>
                </a:solidFill>
                <a:latin typeface="Besley"/>
                <a:ea typeface="Besley"/>
                <a:cs typeface="Besley"/>
                <a:sym typeface="Besley"/>
              </a:defRPr>
            </a:lvl1pPr>
            <a:lvl2pPr lvl="1" algn="ctr" rtl="0">
              <a:lnSpc>
                <a:spcPct val="100000"/>
              </a:lnSpc>
              <a:spcBef>
                <a:spcPts val="0"/>
              </a:spcBef>
              <a:spcAft>
                <a:spcPts val="0"/>
              </a:spcAft>
              <a:buSzPts val="2400"/>
              <a:buFont typeface="Besley"/>
              <a:buNone/>
              <a:defRPr sz="2400">
                <a:latin typeface="Besley"/>
                <a:ea typeface="Besley"/>
                <a:cs typeface="Besley"/>
                <a:sym typeface="Besley"/>
              </a:defRPr>
            </a:lvl2pPr>
            <a:lvl3pPr lvl="2" algn="ctr" rtl="0">
              <a:lnSpc>
                <a:spcPct val="100000"/>
              </a:lnSpc>
              <a:spcBef>
                <a:spcPts val="0"/>
              </a:spcBef>
              <a:spcAft>
                <a:spcPts val="0"/>
              </a:spcAft>
              <a:buSzPts val="2400"/>
              <a:buFont typeface="Besley"/>
              <a:buNone/>
              <a:defRPr sz="2400">
                <a:latin typeface="Besley"/>
                <a:ea typeface="Besley"/>
                <a:cs typeface="Besley"/>
                <a:sym typeface="Besley"/>
              </a:defRPr>
            </a:lvl3pPr>
            <a:lvl4pPr lvl="3" algn="ctr" rtl="0">
              <a:lnSpc>
                <a:spcPct val="100000"/>
              </a:lnSpc>
              <a:spcBef>
                <a:spcPts val="0"/>
              </a:spcBef>
              <a:spcAft>
                <a:spcPts val="0"/>
              </a:spcAft>
              <a:buSzPts val="2400"/>
              <a:buFont typeface="Besley"/>
              <a:buNone/>
              <a:defRPr sz="2400">
                <a:latin typeface="Besley"/>
                <a:ea typeface="Besley"/>
                <a:cs typeface="Besley"/>
                <a:sym typeface="Besley"/>
              </a:defRPr>
            </a:lvl4pPr>
            <a:lvl5pPr lvl="4" algn="ctr" rtl="0">
              <a:lnSpc>
                <a:spcPct val="100000"/>
              </a:lnSpc>
              <a:spcBef>
                <a:spcPts val="0"/>
              </a:spcBef>
              <a:spcAft>
                <a:spcPts val="0"/>
              </a:spcAft>
              <a:buSzPts val="2400"/>
              <a:buFont typeface="Besley"/>
              <a:buNone/>
              <a:defRPr sz="2400">
                <a:latin typeface="Besley"/>
                <a:ea typeface="Besley"/>
                <a:cs typeface="Besley"/>
                <a:sym typeface="Besley"/>
              </a:defRPr>
            </a:lvl5pPr>
            <a:lvl6pPr lvl="5" algn="ctr" rtl="0">
              <a:lnSpc>
                <a:spcPct val="100000"/>
              </a:lnSpc>
              <a:spcBef>
                <a:spcPts val="0"/>
              </a:spcBef>
              <a:spcAft>
                <a:spcPts val="0"/>
              </a:spcAft>
              <a:buSzPts val="2400"/>
              <a:buFont typeface="Besley"/>
              <a:buNone/>
              <a:defRPr sz="2400">
                <a:latin typeface="Besley"/>
                <a:ea typeface="Besley"/>
                <a:cs typeface="Besley"/>
                <a:sym typeface="Besley"/>
              </a:defRPr>
            </a:lvl6pPr>
            <a:lvl7pPr lvl="6" algn="ctr" rtl="0">
              <a:lnSpc>
                <a:spcPct val="100000"/>
              </a:lnSpc>
              <a:spcBef>
                <a:spcPts val="0"/>
              </a:spcBef>
              <a:spcAft>
                <a:spcPts val="0"/>
              </a:spcAft>
              <a:buSzPts val="2400"/>
              <a:buFont typeface="Besley"/>
              <a:buNone/>
              <a:defRPr sz="2400">
                <a:latin typeface="Besley"/>
                <a:ea typeface="Besley"/>
                <a:cs typeface="Besley"/>
                <a:sym typeface="Besley"/>
              </a:defRPr>
            </a:lvl7pPr>
            <a:lvl8pPr lvl="7" algn="ctr" rtl="0">
              <a:lnSpc>
                <a:spcPct val="100000"/>
              </a:lnSpc>
              <a:spcBef>
                <a:spcPts val="0"/>
              </a:spcBef>
              <a:spcAft>
                <a:spcPts val="0"/>
              </a:spcAft>
              <a:buSzPts val="2400"/>
              <a:buFont typeface="Besley"/>
              <a:buNone/>
              <a:defRPr sz="2400">
                <a:latin typeface="Besley"/>
                <a:ea typeface="Besley"/>
                <a:cs typeface="Besley"/>
                <a:sym typeface="Besley"/>
              </a:defRPr>
            </a:lvl8pPr>
            <a:lvl9pPr lvl="8" algn="ctr" rtl="0">
              <a:lnSpc>
                <a:spcPct val="100000"/>
              </a:lnSpc>
              <a:spcBef>
                <a:spcPts val="0"/>
              </a:spcBef>
              <a:spcAft>
                <a:spcPts val="0"/>
              </a:spcAft>
              <a:buSzPts val="2400"/>
              <a:buFont typeface="Besley"/>
              <a:buNone/>
              <a:defRPr sz="2400">
                <a:latin typeface="Besley"/>
                <a:ea typeface="Besley"/>
                <a:cs typeface="Besley"/>
                <a:sym typeface="Besley"/>
              </a:defRPr>
            </a:lvl9pPr>
          </a:lstStyle>
          <a:p/>
        </p:txBody>
      </p:sp>
      <p:sp>
        <p:nvSpPr>
          <p:cNvPr id="145" name="Google Shape;145;p20"/>
          <p:cNvSpPr txBox="1"/>
          <p:nvPr>
            <p:ph type="subTitle" idx="8"/>
          </p:nvPr>
        </p:nvSpPr>
        <p:spPr>
          <a:xfrm>
            <a:off x="5493725" y="3087675"/>
            <a:ext cx="26097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sley"/>
              <a:buNone/>
              <a:defRPr sz="2000">
                <a:solidFill>
                  <a:schemeClr val="dk1"/>
                </a:solidFill>
                <a:latin typeface="Besley"/>
                <a:ea typeface="Besley"/>
                <a:cs typeface="Besley"/>
                <a:sym typeface="Besley"/>
              </a:defRPr>
            </a:lvl1pPr>
            <a:lvl2pPr lvl="1" algn="ctr" rtl="0">
              <a:lnSpc>
                <a:spcPct val="100000"/>
              </a:lnSpc>
              <a:spcBef>
                <a:spcPts val="0"/>
              </a:spcBef>
              <a:spcAft>
                <a:spcPts val="0"/>
              </a:spcAft>
              <a:buSzPts val="2400"/>
              <a:buFont typeface="Besley"/>
              <a:buNone/>
              <a:defRPr sz="2400">
                <a:latin typeface="Besley"/>
                <a:ea typeface="Besley"/>
                <a:cs typeface="Besley"/>
                <a:sym typeface="Besley"/>
              </a:defRPr>
            </a:lvl2pPr>
            <a:lvl3pPr lvl="2" algn="ctr" rtl="0">
              <a:lnSpc>
                <a:spcPct val="100000"/>
              </a:lnSpc>
              <a:spcBef>
                <a:spcPts val="0"/>
              </a:spcBef>
              <a:spcAft>
                <a:spcPts val="0"/>
              </a:spcAft>
              <a:buSzPts val="2400"/>
              <a:buFont typeface="Besley"/>
              <a:buNone/>
              <a:defRPr sz="2400">
                <a:latin typeface="Besley"/>
                <a:ea typeface="Besley"/>
                <a:cs typeface="Besley"/>
                <a:sym typeface="Besley"/>
              </a:defRPr>
            </a:lvl3pPr>
            <a:lvl4pPr lvl="3" algn="ctr" rtl="0">
              <a:lnSpc>
                <a:spcPct val="100000"/>
              </a:lnSpc>
              <a:spcBef>
                <a:spcPts val="0"/>
              </a:spcBef>
              <a:spcAft>
                <a:spcPts val="0"/>
              </a:spcAft>
              <a:buSzPts val="2400"/>
              <a:buFont typeface="Besley"/>
              <a:buNone/>
              <a:defRPr sz="2400">
                <a:latin typeface="Besley"/>
                <a:ea typeface="Besley"/>
                <a:cs typeface="Besley"/>
                <a:sym typeface="Besley"/>
              </a:defRPr>
            </a:lvl4pPr>
            <a:lvl5pPr lvl="4" algn="ctr" rtl="0">
              <a:lnSpc>
                <a:spcPct val="100000"/>
              </a:lnSpc>
              <a:spcBef>
                <a:spcPts val="0"/>
              </a:spcBef>
              <a:spcAft>
                <a:spcPts val="0"/>
              </a:spcAft>
              <a:buSzPts val="2400"/>
              <a:buFont typeface="Besley"/>
              <a:buNone/>
              <a:defRPr sz="2400">
                <a:latin typeface="Besley"/>
                <a:ea typeface="Besley"/>
                <a:cs typeface="Besley"/>
                <a:sym typeface="Besley"/>
              </a:defRPr>
            </a:lvl5pPr>
            <a:lvl6pPr lvl="5" algn="ctr" rtl="0">
              <a:lnSpc>
                <a:spcPct val="100000"/>
              </a:lnSpc>
              <a:spcBef>
                <a:spcPts val="0"/>
              </a:spcBef>
              <a:spcAft>
                <a:spcPts val="0"/>
              </a:spcAft>
              <a:buSzPts val="2400"/>
              <a:buFont typeface="Besley"/>
              <a:buNone/>
              <a:defRPr sz="2400">
                <a:latin typeface="Besley"/>
                <a:ea typeface="Besley"/>
                <a:cs typeface="Besley"/>
                <a:sym typeface="Besley"/>
              </a:defRPr>
            </a:lvl6pPr>
            <a:lvl7pPr lvl="6" algn="ctr" rtl="0">
              <a:lnSpc>
                <a:spcPct val="100000"/>
              </a:lnSpc>
              <a:spcBef>
                <a:spcPts val="0"/>
              </a:spcBef>
              <a:spcAft>
                <a:spcPts val="0"/>
              </a:spcAft>
              <a:buSzPts val="2400"/>
              <a:buFont typeface="Besley"/>
              <a:buNone/>
              <a:defRPr sz="2400">
                <a:latin typeface="Besley"/>
                <a:ea typeface="Besley"/>
                <a:cs typeface="Besley"/>
                <a:sym typeface="Besley"/>
              </a:defRPr>
            </a:lvl7pPr>
            <a:lvl8pPr lvl="7" algn="ctr" rtl="0">
              <a:lnSpc>
                <a:spcPct val="100000"/>
              </a:lnSpc>
              <a:spcBef>
                <a:spcPts val="0"/>
              </a:spcBef>
              <a:spcAft>
                <a:spcPts val="0"/>
              </a:spcAft>
              <a:buSzPts val="2400"/>
              <a:buFont typeface="Besley"/>
              <a:buNone/>
              <a:defRPr sz="2400">
                <a:latin typeface="Besley"/>
                <a:ea typeface="Besley"/>
                <a:cs typeface="Besley"/>
                <a:sym typeface="Besley"/>
              </a:defRPr>
            </a:lvl8pPr>
            <a:lvl9pPr lvl="8" algn="ctr" rtl="0">
              <a:lnSpc>
                <a:spcPct val="100000"/>
              </a:lnSpc>
              <a:spcBef>
                <a:spcPts val="0"/>
              </a:spcBef>
              <a:spcAft>
                <a:spcPts val="0"/>
              </a:spcAft>
              <a:buSzPts val="2400"/>
              <a:buFont typeface="Besley"/>
              <a:buNone/>
              <a:defRPr sz="2400">
                <a:latin typeface="Besley"/>
                <a:ea typeface="Besley"/>
                <a:cs typeface="Besley"/>
                <a:sym typeface="Besley"/>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4" name="Shape 14"/>
        <p:cNvGrpSpPr/>
        <p:nvPr/>
      </p:nvGrpSpPr>
      <p:grpSpPr>
        <a:xfrm>
          <a:off x="0" y="0"/>
          <a:ext cx="0" cy="0"/>
          <a:chOff x="0" y="0"/>
          <a:chExt cx="0" cy="0"/>
        </a:xfrm>
      </p:grpSpPr>
      <p:pic>
        <p:nvPicPr>
          <p:cNvPr id="15" name="Google Shape;15;p3"/>
          <p:cNvPicPr preferRelativeResize="0"/>
          <p:nvPr/>
        </p:nvPicPr>
        <p:blipFill>
          <a:blip r:embed="rId2">
            <a:alphaModFix amt="39000"/>
          </a:blip>
          <a:stretch>
            <a:fillRect/>
          </a:stretch>
        </p:blipFill>
        <p:spPr>
          <a:xfrm>
            <a:off x="0" y="6858"/>
            <a:ext cx="9144000" cy="5129784"/>
          </a:xfrm>
          <a:prstGeom prst="rect">
            <a:avLst/>
          </a:prstGeom>
          <a:noFill/>
          <a:ln>
            <a:noFill/>
          </a:ln>
        </p:spPr>
      </p:pic>
      <p:sp>
        <p:nvSpPr>
          <p:cNvPr id="16" name="Google Shape;16;p3"/>
          <p:cNvSpPr/>
          <p:nvPr/>
        </p:nvSpPr>
        <p:spPr>
          <a:xfrm>
            <a:off x="90750" y="93725"/>
            <a:ext cx="8962479" cy="4956057"/>
          </a:xfrm>
          <a:custGeom>
            <a:avLst/>
            <a:gdLst/>
            <a:ahLst/>
            <a:cxnLst/>
            <a:rect l="l" t="t" r="r" b="b"/>
            <a:pathLst>
              <a:path w="11600" h="6337" extrusionOk="0">
                <a:moveTo>
                  <a:pt x="11592" y="1313"/>
                </a:moveTo>
                <a:cubicBezTo>
                  <a:pt x="11588" y="895"/>
                  <a:pt x="11577" y="477"/>
                  <a:pt x="11562" y="59"/>
                </a:cubicBezTo>
                <a:cubicBezTo>
                  <a:pt x="11562" y="57"/>
                  <a:pt x="11561" y="55"/>
                  <a:pt x="11559" y="55"/>
                </a:cubicBezTo>
                <a:cubicBezTo>
                  <a:pt x="11546" y="51"/>
                  <a:pt x="11533" y="49"/>
                  <a:pt x="11520" y="46"/>
                </a:cubicBezTo>
                <a:cubicBezTo>
                  <a:pt x="11520" y="46"/>
                  <a:pt x="11519" y="46"/>
                  <a:pt x="11518" y="46"/>
                </a:cubicBezTo>
                <a:cubicBezTo>
                  <a:pt x="11460" y="37"/>
                  <a:pt x="11401" y="40"/>
                  <a:pt x="11341" y="39"/>
                </a:cubicBezTo>
                <a:cubicBezTo>
                  <a:pt x="11255" y="38"/>
                  <a:pt x="11168" y="37"/>
                  <a:pt x="11082" y="36"/>
                </a:cubicBezTo>
                <a:cubicBezTo>
                  <a:pt x="10914" y="35"/>
                  <a:pt x="10745" y="33"/>
                  <a:pt x="10577" y="31"/>
                </a:cubicBezTo>
                <a:cubicBezTo>
                  <a:pt x="10266" y="27"/>
                  <a:pt x="9956" y="24"/>
                  <a:pt x="9645" y="20"/>
                </a:cubicBezTo>
                <a:cubicBezTo>
                  <a:pt x="9057" y="14"/>
                  <a:pt x="8469" y="9"/>
                  <a:pt x="7881" y="5"/>
                </a:cubicBezTo>
                <a:cubicBezTo>
                  <a:pt x="7250" y="1"/>
                  <a:pt x="6619" y="0"/>
                  <a:pt x="5989" y="0"/>
                </a:cubicBezTo>
                <a:cubicBezTo>
                  <a:pt x="5204" y="0"/>
                  <a:pt x="4419" y="3"/>
                  <a:pt x="3635" y="8"/>
                </a:cubicBezTo>
                <a:cubicBezTo>
                  <a:pt x="2585" y="13"/>
                  <a:pt x="1534" y="22"/>
                  <a:pt x="484" y="31"/>
                </a:cubicBezTo>
                <a:cubicBezTo>
                  <a:pt x="334" y="32"/>
                  <a:pt x="183" y="34"/>
                  <a:pt x="32" y="35"/>
                </a:cubicBezTo>
                <a:cubicBezTo>
                  <a:pt x="30" y="35"/>
                  <a:pt x="28" y="37"/>
                  <a:pt x="28" y="39"/>
                </a:cubicBezTo>
                <a:cubicBezTo>
                  <a:pt x="29" y="967"/>
                  <a:pt x="23" y="1895"/>
                  <a:pt x="13" y="2823"/>
                </a:cubicBezTo>
                <a:cubicBezTo>
                  <a:pt x="6" y="3481"/>
                  <a:pt x="0" y="4139"/>
                  <a:pt x="5" y="4798"/>
                </a:cubicBezTo>
                <a:cubicBezTo>
                  <a:pt x="9" y="5289"/>
                  <a:pt x="18" y="5780"/>
                  <a:pt x="28" y="6271"/>
                </a:cubicBezTo>
                <a:cubicBezTo>
                  <a:pt x="29" y="6276"/>
                  <a:pt x="37" y="6276"/>
                  <a:pt x="36" y="6271"/>
                </a:cubicBezTo>
                <a:cubicBezTo>
                  <a:pt x="36" y="6260"/>
                  <a:pt x="36" y="6249"/>
                  <a:pt x="36" y="6237"/>
                </a:cubicBezTo>
                <a:cubicBezTo>
                  <a:pt x="47" y="6237"/>
                  <a:pt x="58" y="6238"/>
                  <a:pt x="69" y="6238"/>
                </a:cubicBezTo>
                <a:cubicBezTo>
                  <a:pt x="69" y="6252"/>
                  <a:pt x="69" y="6266"/>
                  <a:pt x="69" y="6280"/>
                </a:cubicBezTo>
                <a:cubicBezTo>
                  <a:pt x="64" y="6281"/>
                  <a:pt x="58" y="6281"/>
                  <a:pt x="53" y="6281"/>
                </a:cubicBezTo>
                <a:cubicBezTo>
                  <a:pt x="48" y="6281"/>
                  <a:pt x="48" y="6289"/>
                  <a:pt x="53" y="6289"/>
                </a:cubicBezTo>
                <a:cubicBezTo>
                  <a:pt x="858" y="6284"/>
                  <a:pt x="1663" y="6284"/>
                  <a:pt x="2468" y="6289"/>
                </a:cubicBezTo>
                <a:cubicBezTo>
                  <a:pt x="3071" y="6293"/>
                  <a:pt x="3673" y="6301"/>
                  <a:pt x="4276" y="6310"/>
                </a:cubicBezTo>
                <a:cubicBezTo>
                  <a:pt x="4842" y="6318"/>
                  <a:pt x="5407" y="6326"/>
                  <a:pt x="5973" y="6330"/>
                </a:cubicBezTo>
                <a:cubicBezTo>
                  <a:pt x="6677" y="6336"/>
                  <a:pt x="7381" y="6337"/>
                  <a:pt x="8085" y="6334"/>
                </a:cubicBezTo>
                <a:cubicBezTo>
                  <a:pt x="9093" y="6330"/>
                  <a:pt x="10100" y="6318"/>
                  <a:pt x="11108" y="6302"/>
                </a:cubicBezTo>
                <a:cubicBezTo>
                  <a:pt x="11258" y="6300"/>
                  <a:pt x="11408" y="6297"/>
                  <a:pt x="11558" y="6295"/>
                </a:cubicBezTo>
                <a:cubicBezTo>
                  <a:pt x="11560" y="6295"/>
                  <a:pt x="11562" y="6293"/>
                  <a:pt x="11562" y="6291"/>
                </a:cubicBezTo>
                <a:cubicBezTo>
                  <a:pt x="11559" y="5282"/>
                  <a:pt x="11566" y="4273"/>
                  <a:pt x="11580" y="3264"/>
                </a:cubicBezTo>
                <a:cubicBezTo>
                  <a:pt x="11589" y="2614"/>
                  <a:pt x="11600" y="1963"/>
                  <a:pt x="11592" y="1313"/>
                </a:cubicBezTo>
                <a:close/>
                <a:moveTo>
                  <a:pt x="11554" y="73"/>
                </a:moveTo>
                <a:cubicBezTo>
                  <a:pt x="11556" y="77"/>
                  <a:pt x="11557" y="82"/>
                  <a:pt x="11557" y="87"/>
                </a:cubicBezTo>
                <a:cubicBezTo>
                  <a:pt x="11545" y="87"/>
                  <a:pt x="11533" y="87"/>
                  <a:pt x="11521" y="87"/>
                </a:cubicBezTo>
                <a:cubicBezTo>
                  <a:pt x="11521" y="76"/>
                  <a:pt x="11521" y="64"/>
                  <a:pt x="11521" y="53"/>
                </a:cubicBezTo>
                <a:cubicBezTo>
                  <a:pt x="11523" y="54"/>
                  <a:pt x="11525" y="54"/>
                  <a:pt x="11528" y="54"/>
                </a:cubicBezTo>
                <a:cubicBezTo>
                  <a:pt x="11546" y="59"/>
                  <a:pt x="11549" y="58"/>
                  <a:pt x="11554" y="73"/>
                </a:cubicBezTo>
                <a:close/>
                <a:moveTo>
                  <a:pt x="215" y="41"/>
                </a:moveTo>
                <a:cubicBezTo>
                  <a:pt x="275" y="41"/>
                  <a:pt x="335" y="40"/>
                  <a:pt x="395" y="40"/>
                </a:cubicBezTo>
                <a:cubicBezTo>
                  <a:pt x="838" y="36"/>
                  <a:pt x="1281" y="32"/>
                  <a:pt x="1723" y="29"/>
                </a:cubicBezTo>
                <a:cubicBezTo>
                  <a:pt x="2465" y="23"/>
                  <a:pt x="3206" y="18"/>
                  <a:pt x="3948" y="14"/>
                </a:cubicBezTo>
                <a:cubicBezTo>
                  <a:pt x="4543" y="11"/>
                  <a:pt x="5139" y="9"/>
                  <a:pt x="5735" y="8"/>
                </a:cubicBezTo>
                <a:cubicBezTo>
                  <a:pt x="6233" y="8"/>
                  <a:pt x="6732" y="8"/>
                  <a:pt x="7231" y="10"/>
                </a:cubicBezTo>
                <a:cubicBezTo>
                  <a:pt x="7681" y="12"/>
                  <a:pt x="8132" y="15"/>
                  <a:pt x="8583" y="18"/>
                </a:cubicBezTo>
                <a:cubicBezTo>
                  <a:pt x="9033" y="22"/>
                  <a:pt x="9483" y="27"/>
                  <a:pt x="9933" y="31"/>
                </a:cubicBezTo>
                <a:cubicBezTo>
                  <a:pt x="10437" y="37"/>
                  <a:pt x="10941" y="43"/>
                  <a:pt x="11445" y="49"/>
                </a:cubicBezTo>
                <a:cubicBezTo>
                  <a:pt x="11469" y="49"/>
                  <a:pt x="11493" y="48"/>
                  <a:pt x="11517" y="52"/>
                </a:cubicBezTo>
                <a:cubicBezTo>
                  <a:pt x="11517" y="64"/>
                  <a:pt x="11517" y="75"/>
                  <a:pt x="11517" y="87"/>
                </a:cubicBezTo>
                <a:cubicBezTo>
                  <a:pt x="10501" y="84"/>
                  <a:pt x="9485" y="81"/>
                  <a:pt x="8470" y="80"/>
                </a:cubicBezTo>
                <a:cubicBezTo>
                  <a:pt x="7687" y="79"/>
                  <a:pt x="6904" y="79"/>
                  <a:pt x="6120" y="79"/>
                </a:cubicBezTo>
                <a:cubicBezTo>
                  <a:pt x="5474" y="79"/>
                  <a:pt x="4828" y="80"/>
                  <a:pt x="4182" y="81"/>
                </a:cubicBezTo>
                <a:cubicBezTo>
                  <a:pt x="3572" y="82"/>
                  <a:pt x="2962" y="83"/>
                  <a:pt x="2352" y="83"/>
                </a:cubicBezTo>
                <a:cubicBezTo>
                  <a:pt x="1672" y="83"/>
                  <a:pt x="992" y="83"/>
                  <a:pt x="313" y="82"/>
                </a:cubicBezTo>
                <a:cubicBezTo>
                  <a:pt x="233" y="82"/>
                  <a:pt x="153" y="82"/>
                  <a:pt x="73" y="82"/>
                </a:cubicBezTo>
                <a:cubicBezTo>
                  <a:pt x="73" y="68"/>
                  <a:pt x="73" y="54"/>
                  <a:pt x="73" y="41"/>
                </a:cubicBezTo>
                <a:cubicBezTo>
                  <a:pt x="73" y="41"/>
                  <a:pt x="73" y="41"/>
                  <a:pt x="73" y="40"/>
                </a:cubicBezTo>
                <a:cubicBezTo>
                  <a:pt x="115" y="32"/>
                  <a:pt x="186" y="42"/>
                  <a:pt x="215" y="41"/>
                </a:cubicBezTo>
                <a:close/>
                <a:moveTo>
                  <a:pt x="11516" y="2208"/>
                </a:moveTo>
                <a:cubicBezTo>
                  <a:pt x="11517" y="2561"/>
                  <a:pt x="11518" y="2915"/>
                  <a:pt x="11519" y="3269"/>
                </a:cubicBezTo>
                <a:cubicBezTo>
                  <a:pt x="11520" y="3684"/>
                  <a:pt x="11520" y="4099"/>
                  <a:pt x="11520" y="4514"/>
                </a:cubicBezTo>
                <a:cubicBezTo>
                  <a:pt x="11520" y="5030"/>
                  <a:pt x="11519" y="5547"/>
                  <a:pt x="11518" y="6063"/>
                </a:cubicBezTo>
                <a:cubicBezTo>
                  <a:pt x="11517" y="6122"/>
                  <a:pt x="11517" y="6180"/>
                  <a:pt x="11517" y="6239"/>
                </a:cubicBezTo>
                <a:cubicBezTo>
                  <a:pt x="10501" y="6236"/>
                  <a:pt x="9485" y="6233"/>
                  <a:pt x="8470" y="6232"/>
                </a:cubicBezTo>
                <a:cubicBezTo>
                  <a:pt x="7687" y="6231"/>
                  <a:pt x="6904" y="6231"/>
                  <a:pt x="6120" y="6231"/>
                </a:cubicBezTo>
                <a:cubicBezTo>
                  <a:pt x="5474" y="6231"/>
                  <a:pt x="4828" y="6232"/>
                  <a:pt x="4182" y="6233"/>
                </a:cubicBezTo>
                <a:cubicBezTo>
                  <a:pt x="3572" y="6234"/>
                  <a:pt x="2962" y="6235"/>
                  <a:pt x="2352" y="6235"/>
                </a:cubicBezTo>
                <a:cubicBezTo>
                  <a:pt x="1672" y="6235"/>
                  <a:pt x="992" y="6235"/>
                  <a:pt x="313" y="6234"/>
                </a:cubicBezTo>
                <a:cubicBezTo>
                  <a:pt x="233" y="6234"/>
                  <a:pt x="153" y="6234"/>
                  <a:pt x="73" y="6234"/>
                </a:cubicBezTo>
                <a:cubicBezTo>
                  <a:pt x="75" y="5716"/>
                  <a:pt x="76" y="5198"/>
                  <a:pt x="76" y="4680"/>
                </a:cubicBezTo>
                <a:cubicBezTo>
                  <a:pt x="76" y="4255"/>
                  <a:pt x="76" y="3831"/>
                  <a:pt x="75" y="3407"/>
                </a:cubicBezTo>
                <a:cubicBezTo>
                  <a:pt x="75" y="3048"/>
                  <a:pt x="74" y="2689"/>
                  <a:pt x="73" y="2330"/>
                </a:cubicBezTo>
                <a:cubicBezTo>
                  <a:pt x="72" y="1986"/>
                  <a:pt x="71" y="1643"/>
                  <a:pt x="71" y="1299"/>
                </a:cubicBezTo>
                <a:cubicBezTo>
                  <a:pt x="71" y="930"/>
                  <a:pt x="71" y="561"/>
                  <a:pt x="72" y="191"/>
                </a:cubicBezTo>
                <a:cubicBezTo>
                  <a:pt x="73" y="156"/>
                  <a:pt x="73" y="121"/>
                  <a:pt x="73" y="86"/>
                </a:cubicBezTo>
                <a:cubicBezTo>
                  <a:pt x="757" y="87"/>
                  <a:pt x="1440" y="87"/>
                  <a:pt x="2124" y="87"/>
                </a:cubicBezTo>
                <a:cubicBezTo>
                  <a:pt x="2737" y="87"/>
                  <a:pt x="3350" y="86"/>
                  <a:pt x="3963" y="85"/>
                </a:cubicBezTo>
                <a:cubicBezTo>
                  <a:pt x="4599" y="84"/>
                  <a:pt x="5236" y="84"/>
                  <a:pt x="5872" y="83"/>
                </a:cubicBezTo>
                <a:cubicBezTo>
                  <a:pt x="6633" y="83"/>
                  <a:pt x="7394" y="83"/>
                  <a:pt x="8155" y="84"/>
                </a:cubicBezTo>
                <a:cubicBezTo>
                  <a:pt x="9146" y="85"/>
                  <a:pt x="10138" y="87"/>
                  <a:pt x="11129" y="90"/>
                </a:cubicBezTo>
                <a:cubicBezTo>
                  <a:pt x="11258" y="90"/>
                  <a:pt x="11387" y="91"/>
                  <a:pt x="11517" y="91"/>
                </a:cubicBezTo>
                <a:cubicBezTo>
                  <a:pt x="11516" y="454"/>
                  <a:pt x="11515" y="816"/>
                  <a:pt x="11515" y="1179"/>
                </a:cubicBezTo>
                <a:cubicBezTo>
                  <a:pt x="11515" y="1522"/>
                  <a:pt x="11516" y="1865"/>
                  <a:pt x="11516" y="2208"/>
                </a:cubicBezTo>
                <a:close/>
                <a:moveTo>
                  <a:pt x="69" y="41"/>
                </a:moveTo>
                <a:cubicBezTo>
                  <a:pt x="69" y="55"/>
                  <a:pt x="69" y="68"/>
                  <a:pt x="69" y="82"/>
                </a:cubicBezTo>
                <a:cubicBezTo>
                  <a:pt x="58" y="82"/>
                  <a:pt x="46" y="81"/>
                  <a:pt x="35" y="81"/>
                </a:cubicBezTo>
                <a:cubicBezTo>
                  <a:pt x="37" y="69"/>
                  <a:pt x="40" y="59"/>
                  <a:pt x="46" y="52"/>
                </a:cubicBezTo>
                <a:cubicBezTo>
                  <a:pt x="51" y="47"/>
                  <a:pt x="59" y="44"/>
                  <a:pt x="69" y="41"/>
                </a:cubicBezTo>
                <a:close/>
                <a:moveTo>
                  <a:pt x="36" y="6233"/>
                </a:moveTo>
                <a:cubicBezTo>
                  <a:pt x="22" y="5616"/>
                  <a:pt x="13" y="4999"/>
                  <a:pt x="11" y="4381"/>
                </a:cubicBezTo>
                <a:cubicBezTo>
                  <a:pt x="10" y="3891"/>
                  <a:pt x="15" y="3400"/>
                  <a:pt x="20" y="2909"/>
                </a:cubicBezTo>
                <a:cubicBezTo>
                  <a:pt x="27" y="2282"/>
                  <a:pt x="33" y="1655"/>
                  <a:pt x="35" y="1028"/>
                </a:cubicBezTo>
                <a:cubicBezTo>
                  <a:pt x="36" y="817"/>
                  <a:pt x="36" y="606"/>
                  <a:pt x="36" y="395"/>
                </a:cubicBezTo>
                <a:cubicBezTo>
                  <a:pt x="36" y="340"/>
                  <a:pt x="36" y="286"/>
                  <a:pt x="37" y="231"/>
                </a:cubicBezTo>
                <a:cubicBezTo>
                  <a:pt x="37" y="205"/>
                  <a:pt x="37" y="179"/>
                  <a:pt x="37" y="153"/>
                </a:cubicBezTo>
                <a:cubicBezTo>
                  <a:pt x="37" y="136"/>
                  <a:pt x="33" y="108"/>
                  <a:pt x="35" y="85"/>
                </a:cubicBezTo>
                <a:cubicBezTo>
                  <a:pt x="46" y="85"/>
                  <a:pt x="57" y="86"/>
                  <a:pt x="69" y="86"/>
                </a:cubicBezTo>
                <a:cubicBezTo>
                  <a:pt x="68" y="448"/>
                  <a:pt x="67" y="810"/>
                  <a:pt x="67" y="1173"/>
                </a:cubicBezTo>
                <a:cubicBezTo>
                  <a:pt x="67" y="1516"/>
                  <a:pt x="68" y="1859"/>
                  <a:pt x="68" y="2203"/>
                </a:cubicBezTo>
                <a:cubicBezTo>
                  <a:pt x="69" y="2557"/>
                  <a:pt x="70" y="2911"/>
                  <a:pt x="71" y="3266"/>
                </a:cubicBezTo>
                <a:cubicBezTo>
                  <a:pt x="72" y="3681"/>
                  <a:pt x="72" y="4096"/>
                  <a:pt x="72" y="4512"/>
                </a:cubicBezTo>
                <a:cubicBezTo>
                  <a:pt x="72" y="5029"/>
                  <a:pt x="71" y="5546"/>
                  <a:pt x="70" y="6063"/>
                </a:cubicBezTo>
                <a:cubicBezTo>
                  <a:pt x="69" y="6120"/>
                  <a:pt x="69" y="6177"/>
                  <a:pt x="69" y="6234"/>
                </a:cubicBezTo>
                <a:cubicBezTo>
                  <a:pt x="58" y="6234"/>
                  <a:pt x="47" y="6233"/>
                  <a:pt x="36" y="6233"/>
                </a:cubicBezTo>
                <a:close/>
                <a:moveTo>
                  <a:pt x="11466" y="6288"/>
                </a:moveTo>
                <a:cubicBezTo>
                  <a:pt x="11235" y="6292"/>
                  <a:pt x="11004" y="6296"/>
                  <a:pt x="10773" y="6299"/>
                </a:cubicBezTo>
                <a:cubicBezTo>
                  <a:pt x="10005" y="6310"/>
                  <a:pt x="9238" y="6319"/>
                  <a:pt x="8470" y="6324"/>
                </a:cubicBezTo>
                <a:cubicBezTo>
                  <a:pt x="7890" y="6328"/>
                  <a:pt x="7310" y="6329"/>
                  <a:pt x="6730" y="6327"/>
                </a:cubicBezTo>
                <a:cubicBezTo>
                  <a:pt x="6265" y="6325"/>
                  <a:pt x="5801" y="6321"/>
                  <a:pt x="5336" y="6316"/>
                </a:cubicBezTo>
                <a:cubicBezTo>
                  <a:pt x="4913" y="6311"/>
                  <a:pt x="4491" y="6304"/>
                  <a:pt x="4068" y="6299"/>
                </a:cubicBezTo>
                <a:cubicBezTo>
                  <a:pt x="3615" y="6292"/>
                  <a:pt x="3161" y="6287"/>
                  <a:pt x="2708" y="6283"/>
                </a:cubicBezTo>
                <a:cubicBezTo>
                  <a:pt x="2153" y="6279"/>
                  <a:pt x="1598" y="6277"/>
                  <a:pt x="1043" y="6277"/>
                </a:cubicBezTo>
                <a:cubicBezTo>
                  <a:pt x="720" y="6278"/>
                  <a:pt x="396" y="6279"/>
                  <a:pt x="73" y="6280"/>
                </a:cubicBezTo>
                <a:cubicBezTo>
                  <a:pt x="73" y="6266"/>
                  <a:pt x="73" y="6252"/>
                  <a:pt x="73" y="6238"/>
                </a:cubicBezTo>
                <a:cubicBezTo>
                  <a:pt x="757" y="6239"/>
                  <a:pt x="1441" y="6239"/>
                  <a:pt x="2124" y="6239"/>
                </a:cubicBezTo>
                <a:cubicBezTo>
                  <a:pt x="2737" y="6239"/>
                  <a:pt x="3350" y="6238"/>
                  <a:pt x="3963" y="6237"/>
                </a:cubicBezTo>
                <a:cubicBezTo>
                  <a:pt x="4599" y="6236"/>
                  <a:pt x="5236" y="6236"/>
                  <a:pt x="5872" y="6235"/>
                </a:cubicBezTo>
                <a:cubicBezTo>
                  <a:pt x="6633" y="6235"/>
                  <a:pt x="7394" y="6235"/>
                  <a:pt x="8155" y="6236"/>
                </a:cubicBezTo>
                <a:cubicBezTo>
                  <a:pt x="9146" y="6237"/>
                  <a:pt x="10138" y="6239"/>
                  <a:pt x="11129" y="6242"/>
                </a:cubicBezTo>
                <a:cubicBezTo>
                  <a:pt x="11258" y="6242"/>
                  <a:pt x="11388" y="6243"/>
                  <a:pt x="11517" y="6243"/>
                </a:cubicBezTo>
                <a:cubicBezTo>
                  <a:pt x="11517" y="6257"/>
                  <a:pt x="11517" y="6270"/>
                  <a:pt x="11517" y="6284"/>
                </a:cubicBezTo>
                <a:cubicBezTo>
                  <a:pt x="11517" y="6287"/>
                  <a:pt x="11521" y="6287"/>
                  <a:pt x="11521" y="6284"/>
                </a:cubicBezTo>
                <a:cubicBezTo>
                  <a:pt x="11521" y="6270"/>
                  <a:pt x="11521" y="6257"/>
                  <a:pt x="11521" y="6243"/>
                </a:cubicBezTo>
                <a:cubicBezTo>
                  <a:pt x="11533" y="6243"/>
                  <a:pt x="11546" y="6243"/>
                  <a:pt x="11558" y="6243"/>
                </a:cubicBezTo>
                <a:cubicBezTo>
                  <a:pt x="11558" y="6253"/>
                  <a:pt x="11557" y="6262"/>
                  <a:pt x="11554" y="6268"/>
                </a:cubicBezTo>
                <a:cubicBezTo>
                  <a:pt x="11540" y="6298"/>
                  <a:pt x="11493" y="6288"/>
                  <a:pt x="11466" y="6288"/>
                </a:cubicBezTo>
                <a:close/>
                <a:moveTo>
                  <a:pt x="11558" y="4515"/>
                </a:moveTo>
                <a:cubicBezTo>
                  <a:pt x="11555" y="4903"/>
                  <a:pt x="11554" y="5291"/>
                  <a:pt x="11553" y="5679"/>
                </a:cubicBezTo>
                <a:cubicBezTo>
                  <a:pt x="11553" y="5789"/>
                  <a:pt x="11553" y="5900"/>
                  <a:pt x="11553" y="6010"/>
                </a:cubicBezTo>
                <a:cubicBezTo>
                  <a:pt x="11553" y="6066"/>
                  <a:pt x="11553" y="6121"/>
                  <a:pt x="11554" y="6177"/>
                </a:cubicBezTo>
                <a:cubicBezTo>
                  <a:pt x="11554" y="6192"/>
                  <a:pt x="11558" y="6217"/>
                  <a:pt x="11558" y="6239"/>
                </a:cubicBezTo>
                <a:cubicBezTo>
                  <a:pt x="11546" y="6239"/>
                  <a:pt x="11533" y="6239"/>
                  <a:pt x="11521" y="6239"/>
                </a:cubicBezTo>
                <a:cubicBezTo>
                  <a:pt x="11523" y="5720"/>
                  <a:pt x="11524" y="5201"/>
                  <a:pt x="11524" y="4682"/>
                </a:cubicBezTo>
                <a:cubicBezTo>
                  <a:pt x="11524" y="4258"/>
                  <a:pt x="11524" y="3834"/>
                  <a:pt x="11523" y="3410"/>
                </a:cubicBezTo>
                <a:cubicBezTo>
                  <a:pt x="11523" y="3052"/>
                  <a:pt x="11522" y="2693"/>
                  <a:pt x="11521" y="2335"/>
                </a:cubicBezTo>
                <a:cubicBezTo>
                  <a:pt x="11520" y="1991"/>
                  <a:pt x="11519" y="1648"/>
                  <a:pt x="11519" y="1305"/>
                </a:cubicBezTo>
                <a:cubicBezTo>
                  <a:pt x="11519" y="936"/>
                  <a:pt x="11519" y="567"/>
                  <a:pt x="11520" y="198"/>
                </a:cubicBezTo>
                <a:cubicBezTo>
                  <a:pt x="11521" y="162"/>
                  <a:pt x="11521" y="127"/>
                  <a:pt x="11521" y="91"/>
                </a:cubicBezTo>
                <a:cubicBezTo>
                  <a:pt x="11533" y="91"/>
                  <a:pt x="11545" y="91"/>
                  <a:pt x="11557" y="91"/>
                </a:cubicBezTo>
                <a:cubicBezTo>
                  <a:pt x="11558" y="107"/>
                  <a:pt x="11556" y="125"/>
                  <a:pt x="11557" y="138"/>
                </a:cubicBezTo>
                <a:cubicBezTo>
                  <a:pt x="11559" y="209"/>
                  <a:pt x="11561" y="281"/>
                  <a:pt x="11564" y="352"/>
                </a:cubicBezTo>
                <a:cubicBezTo>
                  <a:pt x="11568" y="488"/>
                  <a:pt x="11572" y="623"/>
                  <a:pt x="11575" y="759"/>
                </a:cubicBezTo>
                <a:cubicBezTo>
                  <a:pt x="11580" y="998"/>
                  <a:pt x="11584" y="1238"/>
                  <a:pt x="11586" y="1477"/>
                </a:cubicBezTo>
                <a:cubicBezTo>
                  <a:pt x="11589" y="1925"/>
                  <a:pt x="11584" y="2373"/>
                  <a:pt x="11578" y="2821"/>
                </a:cubicBezTo>
                <a:cubicBezTo>
                  <a:pt x="11571" y="3385"/>
                  <a:pt x="11562" y="3950"/>
                  <a:pt x="11558" y="4515"/>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17" name="Google Shape;17;p3"/>
          <p:cNvPicPr preferRelativeResize="0"/>
          <p:nvPr/>
        </p:nvPicPr>
        <p:blipFill rotWithShape="1">
          <a:blip r:embed="rId3"/>
          <a:srcRect l="23923" t="-2946" r="16771" b="65652"/>
          <a:stretch>
            <a:fillRect/>
          </a:stretch>
        </p:blipFill>
        <p:spPr>
          <a:xfrm rot="5400000">
            <a:off x="-752975" y="752976"/>
            <a:ext cx="2350326" cy="844374"/>
          </a:xfrm>
          <a:prstGeom prst="rect">
            <a:avLst/>
          </a:prstGeom>
          <a:noFill/>
          <a:ln>
            <a:noFill/>
          </a:ln>
        </p:spPr>
      </p:pic>
      <p:pic>
        <p:nvPicPr>
          <p:cNvPr id="18" name="Google Shape;18;p3"/>
          <p:cNvPicPr preferRelativeResize="0"/>
          <p:nvPr/>
        </p:nvPicPr>
        <p:blipFill rotWithShape="1">
          <a:blip r:embed="rId3"/>
          <a:srcRect l="23923" t="-2946" r="16771" b="65652"/>
          <a:stretch>
            <a:fillRect/>
          </a:stretch>
        </p:blipFill>
        <p:spPr>
          <a:xfrm rot="-5400000">
            <a:off x="7546650" y="3546151"/>
            <a:ext cx="2350326" cy="844374"/>
          </a:xfrm>
          <a:prstGeom prst="rect">
            <a:avLst/>
          </a:prstGeom>
          <a:noFill/>
          <a:ln>
            <a:noFill/>
          </a:ln>
        </p:spPr>
      </p:pic>
      <p:sp>
        <p:nvSpPr>
          <p:cNvPr id="19" name="Google Shape;19;p3"/>
          <p:cNvSpPr txBox="1"/>
          <p:nvPr>
            <p:ph type="title"/>
          </p:nvPr>
        </p:nvSpPr>
        <p:spPr>
          <a:xfrm>
            <a:off x="4621075" y="2315450"/>
            <a:ext cx="3809700" cy="15132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0" name="Google Shape;20;p3"/>
          <p:cNvSpPr txBox="1"/>
          <p:nvPr>
            <p:ph type="title" idx="2" hasCustomPrompt="1"/>
          </p:nvPr>
        </p:nvSpPr>
        <p:spPr>
          <a:xfrm>
            <a:off x="4734975" y="1224950"/>
            <a:ext cx="1328700" cy="929700"/>
          </a:xfrm>
          <a:prstGeom prst="rect">
            <a:avLst/>
          </a:prstGeom>
          <a:noFill/>
          <a:ln w="38100" cap="flat" cmpd="dbl">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1" name="Google Shape;21;p3"/>
          <p:cNvSpPr/>
          <p:nvPr>
            <p:ph type="pic" idx="3"/>
          </p:nvPr>
        </p:nvSpPr>
        <p:spPr>
          <a:xfrm>
            <a:off x="844375" y="539500"/>
            <a:ext cx="3415200" cy="4064400"/>
          </a:xfrm>
          <a:prstGeom prst="rect">
            <a:avLst/>
          </a:prstGeom>
          <a:noFill/>
          <a:ln w="38100" cap="flat" cmpd="dbl">
            <a:solidFill>
              <a:schemeClr val="dk2"/>
            </a:solidFill>
            <a:prstDash val="solid"/>
            <a:round/>
            <a:headEnd type="none" w="sm" len="sm"/>
            <a:tailEnd type="none" w="sm" len="sm"/>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46" name="Shape 146"/>
        <p:cNvGrpSpPr/>
        <p:nvPr/>
      </p:nvGrpSpPr>
      <p:grpSpPr>
        <a:xfrm>
          <a:off x="0" y="0"/>
          <a:ext cx="0" cy="0"/>
          <a:chOff x="0" y="0"/>
          <a:chExt cx="0" cy="0"/>
        </a:xfrm>
      </p:grpSpPr>
      <p:pic>
        <p:nvPicPr>
          <p:cNvPr id="147" name="Google Shape;147;p21"/>
          <p:cNvPicPr preferRelativeResize="0"/>
          <p:nvPr/>
        </p:nvPicPr>
        <p:blipFill>
          <a:blip r:embed="rId2">
            <a:alphaModFix amt="39000"/>
          </a:blip>
          <a:stretch>
            <a:fillRect/>
          </a:stretch>
        </p:blipFill>
        <p:spPr>
          <a:xfrm>
            <a:off x="0" y="6858"/>
            <a:ext cx="9144000" cy="5129784"/>
          </a:xfrm>
          <a:prstGeom prst="rect">
            <a:avLst/>
          </a:prstGeom>
          <a:noFill/>
          <a:ln>
            <a:noFill/>
          </a:ln>
        </p:spPr>
      </p:pic>
      <p:sp>
        <p:nvSpPr>
          <p:cNvPr id="148" name="Google Shape;148;p21"/>
          <p:cNvSpPr/>
          <p:nvPr/>
        </p:nvSpPr>
        <p:spPr>
          <a:xfrm>
            <a:off x="90750" y="93725"/>
            <a:ext cx="8962479" cy="4956057"/>
          </a:xfrm>
          <a:custGeom>
            <a:avLst/>
            <a:gdLst/>
            <a:ahLst/>
            <a:cxnLst/>
            <a:rect l="l" t="t" r="r" b="b"/>
            <a:pathLst>
              <a:path w="11600" h="6337" extrusionOk="0">
                <a:moveTo>
                  <a:pt x="11592" y="1313"/>
                </a:moveTo>
                <a:cubicBezTo>
                  <a:pt x="11588" y="895"/>
                  <a:pt x="11577" y="477"/>
                  <a:pt x="11562" y="59"/>
                </a:cubicBezTo>
                <a:cubicBezTo>
                  <a:pt x="11562" y="57"/>
                  <a:pt x="11561" y="55"/>
                  <a:pt x="11559" y="55"/>
                </a:cubicBezTo>
                <a:cubicBezTo>
                  <a:pt x="11546" y="51"/>
                  <a:pt x="11533" y="49"/>
                  <a:pt x="11520" y="46"/>
                </a:cubicBezTo>
                <a:cubicBezTo>
                  <a:pt x="11520" y="46"/>
                  <a:pt x="11519" y="46"/>
                  <a:pt x="11518" y="46"/>
                </a:cubicBezTo>
                <a:cubicBezTo>
                  <a:pt x="11460" y="37"/>
                  <a:pt x="11401" y="40"/>
                  <a:pt x="11341" y="39"/>
                </a:cubicBezTo>
                <a:cubicBezTo>
                  <a:pt x="11255" y="38"/>
                  <a:pt x="11168" y="37"/>
                  <a:pt x="11082" y="36"/>
                </a:cubicBezTo>
                <a:cubicBezTo>
                  <a:pt x="10914" y="35"/>
                  <a:pt x="10745" y="33"/>
                  <a:pt x="10577" y="31"/>
                </a:cubicBezTo>
                <a:cubicBezTo>
                  <a:pt x="10266" y="27"/>
                  <a:pt x="9956" y="24"/>
                  <a:pt x="9645" y="20"/>
                </a:cubicBezTo>
                <a:cubicBezTo>
                  <a:pt x="9057" y="14"/>
                  <a:pt x="8469" y="9"/>
                  <a:pt x="7881" y="5"/>
                </a:cubicBezTo>
                <a:cubicBezTo>
                  <a:pt x="7250" y="1"/>
                  <a:pt x="6619" y="0"/>
                  <a:pt x="5989" y="0"/>
                </a:cubicBezTo>
                <a:cubicBezTo>
                  <a:pt x="5204" y="0"/>
                  <a:pt x="4419" y="3"/>
                  <a:pt x="3635" y="8"/>
                </a:cubicBezTo>
                <a:cubicBezTo>
                  <a:pt x="2585" y="13"/>
                  <a:pt x="1534" y="22"/>
                  <a:pt x="484" y="31"/>
                </a:cubicBezTo>
                <a:cubicBezTo>
                  <a:pt x="334" y="32"/>
                  <a:pt x="183" y="34"/>
                  <a:pt x="32" y="35"/>
                </a:cubicBezTo>
                <a:cubicBezTo>
                  <a:pt x="30" y="35"/>
                  <a:pt x="28" y="37"/>
                  <a:pt x="28" y="39"/>
                </a:cubicBezTo>
                <a:cubicBezTo>
                  <a:pt x="29" y="967"/>
                  <a:pt x="23" y="1895"/>
                  <a:pt x="13" y="2823"/>
                </a:cubicBezTo>
                <a:cubicBezTo>
                  <a:pt x="6" y="3481"/>
                  <a:pt x="0" y="4139"/>
                  <a:pt x="5" y="4798"/>
                </a:cubicBezTo>
                <a:cubicBezTo>
                  <a:pt x="9" y="5289"/>
                  <a:pt x="18" y="5780"/>
                  <a:pt x="28" y="6271"/>
                </a:cubicBezTo>
                <a:cubicBezTo>
                  <a:pt x="29" y="6276"/>
                  <a:pt x="37" y="6276"/>
                  <a:pt x="36" y="6271"/>
                </a:cubicBezTo>
                <a:cubicBezTo>
                  <a:pt x="36" y="6260"/>
                  <a:pt x="36" y="6249"/>
                  <a:pt x="36" y="6237"/>
                </a:cubicBezTo>
                <a:cubicBezTo>
                  <a:pt x="47" y="6237"/>
                  <a:pt x="58" y="6238"/>
                  <a:pt x="69" y="6238"/>
                </a:cubicBezTo>
                <a:cubicBezTo>
                  <a:pt x="69" y="6252"/>
                  <a:pt x="69" y="6266"/>
                  <a:pt x="69" y="6280"/>
                </a:cubicBezTo>
                <a:cubicBezTo>
                  <a:pt x="64" y="6281"/>
                  <a:pt x="58" y="6281"/>
                  <a:pt x="53" y="6281"/>
                </a:cubicBezTo>
                <a:cubicBezTo>
                  <a:pt x="48" y="6281"/>
                  <a:pt x="48" y="6289"/>
                  <a:pt x="53" y="6289"/>
                </a:cubicBezTo>
                <a:cubicBezTo>
                  <a:pt x="858" y="6284"/>
                  <a:pt x="1663" y="6284"/>
                  <a:pt x="2468" y="6289"/>
                </a:cubicBezTo>
                <a:cubicBezTo>
                  <a:pt x="3071" y="6293"/>
                  <a:pt x="3673" y="6301"/>
                  <a:pt x="4276" y="6310"/>
                </a:cubicBezTo>
                <a:cubicBezTo>
                  <a:pt x="4842" y="6318"/>
                  <a:pt x="5407" y="6326"/>
                  <a:pt x="5973" y="6330"/>
                </a:cubicBezTo>
                <a:cubicBezTo>
                  <a:pt x="6677" y="6336"/>
                  <a:pt x="7381" y="6337"/>
                  <a:pt x="8085" y="6334"/>
                </a:cubicBezTo>
                <a:cubicBezTo>
                  <a:pt x="9093" y="6330"/>
                  <a:pt x="10100" y="6318"/>
                  <a:pt x="11108" y="6302"/>
                </a:cubicBezTo>
                <a:cubicBezTo>
                  <a:pt x="11258" y="6300"/>
                  <a:pt x="11408" y="6297"/>
                  <a:pt x="11558" y="6295"/>
                </a:cubicBezTo>
                <a:cubicBezTo>
                  <a:pt x="11560" y="6295"/>
                  <a:pt x="11562" y="6293"/>
                  <a:pt x="11562" y="6291"/>
                </a:cubicBezTo>
                <a:cubicBezTo>
                  <a:pt x="11559" y="5282"/>
                  <a:pt x="11566" y="4273"/>
                  <a:pt x="11580" y="3264"/>
                </a:cubicBezTo>
                <a:cubicBezTo>
                  <a:pt x="11589" y="2614"/>
                  <a:pt x="11600" y="1963"/>
                  <a:pt x="11592" y="1313"/>
                </a:cubicBezTo>
                <a:close/>
                <a:moveTo>
                  <a:pt x="11554" y="73"/>
                </a:moveTo>
                <a:cubicBezTo>
                  <a:pt x="11556" y="77"/>
                  <a:pt x="11557" y="82"/>
                  <a:pt x="11557" y="87"/>
                </a:cubicBezTo>
                <a:cubicBezTo>
                  <a:pt x="11545" y="87"/>
                  <a:pt x="11533" y="87"/>
                  <a:pt x="11521" y="87"/>
                </a:cubicBezTo>
                <a:cubicBezTo>
                  <a:pt x="11521" y="76"/>
                  <a:pt x="11521" y="64"/>
                  <a:pt x="11521" y="53"/>
                </a:cubicBezTo>
                <a:cubicBezTo>
                  <a:pt x="11523" y="54"/>
                  <a:pt x="11525" y="54"/>
                  <a:pt x="11528" y="54"/>
                </a:cubicBezTo>
                <a:cubicBezTo>
                  <a:pt x="11546" y="59"/>
                  <a:pt x="11549" y="58"/>
                  <a:pt x="11554" y="73"/>
                </a:cubicBezTo>
                <a:close/>
                <a:moveTo>
                  <a:pt x="215" y="41"/>
                </a:moveTo>
                <a:cubicBezTo>
                  <a:pt x="275" y="41"/>
                  <a:pt x="335" y="40"/>
                  <a:pt x="395" y="40"/>
                </a:cubicBezTo>
                <a:cubicBezTo>
                  <a:pt x="838" y="36"/>
                  <a:pt x="1281" y="32"/>
                  <a:pt x="1723" y="29"/>
                </a:cubicBezTo>
                <a:cubicBezTo>
                  <a:pt x="2465" y="23"/>
                  <a:pt x="3206" y="18"/>
                  <a:pt x="3948" y="14"/>
                </a:cubicBezTo>
                <a:cubicBezTo>
                  <a:pt x="4543" y="11"/>
                  <a:pt x="5139" y="9"/>
                  <a:pt x="5735" y="8"/>
                </a:cubicBezTo>
                <a:cubicBezTo>
                  <a:pt x="6233" y="8"/>
                  <a:pt x="6732" y="8"/>
                  <a:pt x="7231" y="10"/>
                </a:cubicBezTo>
                <a:cubicBezTo>
                  <a:pt x="7681" y="12"/>
                  <a:pt x="8132" y="15"/>
                  <a:pt x="8583" y="18"/>
                </a:cubicBezTo>
                <a:cubicBezTo>
                  <a:pt x="9033" y="22"/>
                  <a:pt x="9483" y="27"/>
                  <a:pt x="9933" y="31"/>
                </a:cubicBezTo>
                <a:cubicBezTo>
                  <a:pt x="10437" y="37"/>
                  <a:pt x="10941" y="43"/>
                  <a:pt x="11445" y="49"/>
                </a:cubicBezTo>
                <a:cubicBezTo>
                  <a:pt x="11469" y="49"/>
                  <a:pt x="11493" y="48"/>
                  <a:pt x="11517" y="52"/>
                </a:cubicBezTo>
                <a:cubicBezTo>
                  <a:pt x="11517" y="64"/>
                  <a:pt x="11517" y="75"/>
                  <a:pt x="11517" y="87"/>
                </a:cubicBezTo>
                <a:cubicBezTo>
                  <a:pt x="10501" y="84"/>
                  <a:pt x="9485" y="81"/>
                  <a:pt x="8470" y="80"/>
                </a:cubicBezTo>
                <a:cubicBezTo>
                  <a:pt x="7687" y="79"/>
                  <a:pt x="6904" y="79"/>
                  <a:pt x="6120" y="79"/>
                </a:cubicBezTo>
                <a:cubicBezTo>
                  <a:pt x="5474" y="79"/>
                  <a:pt x="4828" y="80"/>
                  <a:pt x="4182" y="81"/>
                </a:cubicBezTo>
                <a:cubicBezTo>
                  <a:pt x="3572" y="82"/>
                  <a:pt x="2962" y="83"/>
                  <a:pt x="2352" y="83"/>
                </a:cubicBezTo>
                <a:cubicBezTo>
                  <a:pt x="1672" y="83"/>
                  <a:pt x="992" y="83"/>
                  <a:pt x="313" y="82"/>
                </a:cubicBezTo>
                <a:cubicBezTo>
                  <a:pt x="233" y="82"/>
                  <a:pt x="153" y="82"/>
                  <a:pt x="73" y="82"/>
                </a:cubicBezTo>
                <a:cubicBezTo>
                  <a:pt x="73" y="68"/>
                  <a:pt x="73" y="54"/>
                  <a:pt x="73" y="41"/>
                </a:cubicBezTo>
                <a:cubicBezTo>
                  <a:pt x="73" y="41"/>
                  <a:pt x="73" y="41"/>
                  <a:pt x="73" y="40"/>
                </a:cubicBezTo>
                <a:cubicBezTo>
                  <a:pt x="115" y="32"/>
                  <a:pt x="186" y="42"/>
                  <a:pt x="215" y="41"/>
                </a:cubicBezTo>
                <a:close/>
                <a:moveTo>
                  <a:pt x="11516" y="2208"/>
                </a:moveTo>
                <a:cubicBezTo>
                  <a:pt x="11517" y="2561"/>
                  <a:pt x="11518" y="2915"/>
                  <a:pt x="11519" y="3269"/>
                </a:cubicBezTo>
                <a:cubicBezTo>
                  <a:pt x="11520" y="3684"/>
                  <a:pt x="11520" y="4099"/>
                  <a:pt x="11520" y="4514"/>
                </a:cubicBezTo>
                <a:cubicBezTo>
                  <a:pt x="11520" y="5030"/>
                  <a:pt x="11519" y="5547"/>
                  <a:pt x="11518" y="6063"/>
                </a:cubicBezTo>
                <a:cubicBezTo>
                  <a:pt x="11517" y="6122"/>
                  <a:pt x="11517" y="6180"/>
                  <a:pt x="11517" y="6239"/>
                </a:cubicBezTo>
                <a:cubicBezTo>
                  <a:pt x="10501" y="6236"/>
                  <a:pt x="9485" y="6233"/>
                  <a:pt x="8470" y="6232"/>
                </a:cubicBezTo>
                <a:cubicBezTo>
                  <a:pt x="7687" y="6231"/>
                  <a:pt x="6904" y="6231"/>
                  <a:pt x="6120" y="6231"/>
                </a:cubicBezTo>
                <a:cubicBezTo>
                  <a:pt x="5474" y="6231"/>
                  <a:pt x="4828" y="6232"/>
                  <a:pt x="4182" y="6233"/>
                </a:cubicBezTo>
                <a:cubicBezTo>
                  <a:pt x="3572" y="6234"/>
                  <a:pt x="2962" y="6235"/>
                  <a:pt x="2352" y="6235"/>
                </a:cubicBezTo>
                <a:cubicBezTo>
                  <a:pt x="1672" y="6235"/>
                  <a:pt x="992" y="6235"/>
                  <a:pt x="313" y="6234"/>
                </a:cubicBezTo>
                <a:cubicBezTo>
                  <a:pt x="233" y="6234"/>
                  <a:pt x="153" y="6234"/>
                  <a:pt x="73" y="6234"/>
                </a:cubicBezTo>
                <a:cubicBezTo>
                  <a:pt x="75" y="5716"/>
                  <a:pt x="76" y="5198"/>
                  <a:pt x="76" y="4680"/>
                </a:cubicBezTo>
                <a:cubicBezTo>
                  <a:pt x="76" y="4255"/>
                  <a:pt x="76" y="3831"/>
                  <a:pt x="75" y="3407"/>
                </a:cubicBezTo>
                <a:cubicBezTo>
                  <a:pt x="75" y="3048"/>
                  <a:pt x="74" y="2689"/>
                  <a:pt x="73" y="2330"/>
                </a:cubicBezTo>
                <a:cubicBezTo>
                  <a:pt x="72" y="1986"/>
                  <a:pt x="71" y="1643"/>
                  <a:pt x="71" y="1299"/>
                </a:cubicBezTo>
                <a:cubicBezTo>
                  <a:pt x="71" y="930"/>
                  <a:pt x="71" y="561"/>
                  <a:pt x="72" y="191"/>
                </a:cubicBezTo>
                <a:cubicBezTo>
                  <a:pt x="73" y="156"/>
                  <a:pt x="73" y="121"/>
                  <a:pt x="73" y="86"/>
                </a:cubicBezTo>
                <a:cubicBezTo>
                  <a:pt x="757" y="87"/>
                  <a:pt x="1440" y="87"/>
                  <a:pt x="2124" y="87"/>
                </a:cubicBezTo>
                <a:cubicBezTo>
                  <a:pt x="2737" y="87"/>
                  <a:pt x="3350" y="86"/>
                  <a:pt x="3963" y="85"/>
                </a:cubicBezTo>
                <a:cubicBezTo>
                  <a:pt x="4599" y="84"/>
                  <a:pt x="5236" y="84"/>
                  <a:pt x="5872" y="83"/>
                </a:cubicBezTo>
                <a:cubicBezTo>
                  <a:pt x="6633" y="83"/>
                  <a:pt x="7394" y="83"/>
                  <a:pt x="8155" y="84"/>
                </a:cubicBezTo>
                <a:cubicBezTo>
                  <a:pt x="9146" y="85"/>
                  <a:pt x="10138" y="87"/>
                  <a:pt x="11129" y="90"/>
                </a:cubicBezTo>
                <a:cubicBezTo>
                  <a:pt x="11258" y="90"/>
                  <a:pt x="11387" y="91"/>
                  <a:pt x="11517" y="91"/>
                </a:cubicBezTo>
                <a:cubicBezTo>
                  <a:pt x="11516" y="454"/>
                  <a:pt x="11515" y="816"/>
                  <a:pt x="11515" y="1179"/>
                </a:cubicBezTo>
                <a:cubicBezTo>
                  <a:pt x="11515" y="1522"/>
                  <a:pt x="11516" y="1865"/>
                  <a:pt x="11516" y="2208"/>
                </a:cubicBezTo>
                <a:close/>
                <a:moveTo>
                  <a:pt x="69" y="41"/>
                </a:moveTo>
                <a:cubicBezTo>
                  <a:pt x="69" y="55"/>
                  <a:pt x="69" y="68"/>
                  <a:pt x="69" y="82"/>
                </a:cubicBezTo>
                <a:cubicBezTo>
                  <a:pt x="58" y="82"/>
                  <a:pt x="46" y="81"/>
                  <a:pt x="35" y="81"/>
                </a:cubicBezTo>
                <a:cubicBezTo>
                  <a:pt x="37" y="69"/>
                  <a:pt x="40" y="59"/>
                  <a:pt x="46" y="52"/>
                </a:cubicBezTo>
                <a:cubicBezTo>
                  <a:pt x="51" y="47"/>
                  <a:pt x="59" y="44"/>
                  <a:pt x="69" y="41"/>
                </a:cubicBezTo>
                <a:close/>
                <a:moveTo>
                  <a:pt x="36" y="6233"/>
                </a:moveTo>
                <a:cubicBezTo>
                  <a:pt x="22" y="5616"/>
                  <a:pt x="13" y="4999"/>
                  <a:pt x="11" y="4381"/>
                </a:cubicBezTo>
                <a:cubicBezTo>
                  <a:pt x="10" y="3891"/>
                  <a:pt x="15" y="3400"/>
                  <a:pt x="20" y="2909"/>
                </a:cubicBezTo>
                <a:cubicBezTo>
                  <a:pt x="27" y="2282"/>
                  <a:pt x="33" y="1655"/>
                  <a:pt x="35" y="1028"/>
                </a:cubicBezTo>
                <a:cubicBezTo>
                  <a:pt x="36" y="817"/>
                  <a:pt x="36" y="606"/>
                  <a:pt x="36" y="395"/>
                </a:cubicBezTo>
                <a:cubicBezTo>
                  <a:pt x="36" y="340"/>
                  <a:pt x="36" y="286"/>
                  <a:pt x="37" y="231"/>
                </a:cubicBezTo>
                <a:cubicBezTo>
                  <a:pt x="37" y="205"/>
                  <a:pt x="37" y="179"/>
                  <a:pt x="37" y="153"/>
                </a:cubicBezTo>
                <a:cubicBezTo>
                  <a:pt x="37" y="136"/>
                  <a:pt x="33" y="108"/>
                  <a:pt x="35" y="85"/>
                </a:cubicBezTo>
                <a:cubicBezTo>
                  <a:pt x="46" y="85"/>
                  <a:pt x="57" y="86"/>
                  <a:pt x="69" y="86"/>
                </a:cubicBezTo>
                <a:cubicBezTo>
                  <a:pt x="68" y="448"/>
                  <a:pt x="67" y="810"/>
                  <a:pt x="67" y="1173"/>
                </a:cubicBezTo>
                <a:cubicBezTo>
                  <a:pt x="67" y="1516"/>
                  <a:pt x="68" y="1859"/>
                  <a:pt x="68" y="2203"/>
                </a:cubicBezTo>
                <a:cubicBezTo>
                  <a:pt x="69" y="2557"/>
                  <a:pt x="70" y="2911"/>
                  <a:pt x="71" y="3266"/>
                </a:cubicBezTo>
                <a:cubicBezTo>
                  <a:pt x="72" y="3681"/>
                  <a:pt x="72" y="4096"/>
                  <a:pt x="72" y="4512"/>
                </a:cubicBezTo>
                <a:cubicBezTo>
                  <a:pt x="72" y="5029"/>
                  <a:pt x="71" y="5546"/>
                  <a:pt x="70" y="6063"/>
                </a:cubicBezTo>
                <a:cubicBezTo>
                  <a:pt x="69" y="6120"/>
                  <a:pt x="69" y="6177"/>
                  <a:pt x="69" y="6234"/>
                </a:cubicBezTo>
                <a:cubicBezTo>
                  <a:pt x="58" y="6234"/>
                  <a:pt x="47" y="6233"/>
                  <a:pt x="36" y="6233"/>
                </a:cubicBezTo>
                <a:close/>
                <a:moveTo>
                  <a:pt x="11466" y="6288"/>
                </a:moveTo>
                <a:cubicBezTo>
                  <a:pt x="11235" y="6292"/>
                  <a:pt x="11004" y="6296"/>
                  <a:pt x="10773" y="6299"/>
                </a:cubicBezTo>
                <a:cubicBezTo>
                  <a:pt x="10005" y="6310"/>
                  <a:pt x="9238" y="6319"/>
                  <a:pt x="8470" y="6324"/>
                </a:cubicBezTo>
                <a:cubicBezTo>
                  <a:pt x="7890" y="6328"/>
                  <a:pt x="7310" y="6329"/>
                  <a:pt x="6730" y="6327"/>
                </a:cubicBezTo>
                <a:cubicBezTo>
                  <a:pt x="6265" y="6325"/>
                  <a:pt x="5801" y="6321"/>
                  <a:pt x="5336" y="6316"/>
                </a:cubicBezTo>
                <a:cubicBezTo>
                  <a:pt x="4913" y="6311"/>
                  <a:pt x="4491" y="6304"/>
                  <a:pt x="4068" y="6299"/>
                </a:cubicBezTo>
                <a:cubicBezTo>
                  <a:pt x="3615" y="6292"/>
                  <a:pt x="3161" y="6287"/>
                  <a:pt x="2708" y="6283"/>
                </a:cubicBezTo>
                <a:cubicBezTo>
                  <a:pt x="2153" y="6279"/>
                  <a:pt x="1598" y="6277"/>
                  <a:pt x="1043" y="6277"/>
                </a:cubicBezTo>
                <a:cubicBezTo>
                  <a:pt x="720" y="6278"/>
                  <a:pt x="396" y="6279"/>
                  <a:pt x="73" y="6280"/>
                </a:cubicBezTo>
                <a:cubicBezTo>
                  <a:pt x="73" y="6266"/>
                  <a:pt x="73" y="6252"/>
                  <a:pt x="73" y="6238"/>
                </a:cubicBezTo>
                <a:cubicBezTo>
                  <a:pt x="757" y="6239"/>
                  <a:pt x="1441" y="6239"/>
                  <a:pt x="2124" y="6239"/>
                </a:cubicBezTo>
                <a:cubicBezTo>
                  <a:pt x="2737" y="6239"/>
                  <a:pt x="3350" y="6238"/>
                  <a:pt x="3963" y="6237"/>
                </a:cubicBezTo>
                <a:cubicBezTo>
                  <a:pt x="4599" y="6236"/>
                  <a:pt x="5236" y="6236"/>
                  <a:pt x="5872" y="6235"/>
                </a:cubicBezTo>
                <a:cubicBezTo>
                  <a:pt x="6633" y="6235"/>
                  <a:pt x="7394" y="6235"/>
                  <a:pt x="8155" y="6236"/>
                </a:cubicBezTo>
                <a:cubicBezTo>
                  <a:pt x="9146" y="6237"/>
                  <a:pt x="10138" y="6239"/>
                  <a:pt x="11129" y="6242"/>
                </a:cubicBezTo>
                <a:cubicBezTo>
                  <a:pt x="11258" y="6242"/>
                  <a:pt x="11388" y="6243"/>
                  <a:pt x="11517" y="6243"/>
                </a:cubicBezTo>
                <a:cubicBezTo>
                  <a:pt x="11517" y="6257"/>
                  <a:pt x="11517" y="6270"/>
                  <a:pt x="11517" y="6284"/>
                </a:cubicBezTo>
                <a:cubicBezTo>
                  <a:pt x="11517" y="6287"/>
                  <a:pt x="11521" y="6287"/>
                  <a:pt x="11521" y="6284"/>
                </a:cubicBezTo>
                <a:cubicBezTo>
                  <a:pt x="11521" y="6270"/>
                  <a:pt x="11521" y="6257"/>
                  <a:pt x="11521" y="6243"/>
                </a:cubicBezTo>
                <a:cubicBezTo>
                  <a:pt x="11533" y="6243"/>
                  <a:pt x="11546" y="6243"/>
                  <a:pt x="11558" y="6243"/>
                </a:cubicBezTo>
                <a:cubicBezTo>
                  <a:pt x="11558" y="6253"/>
                  <a:pt x="11557" y="6262"/>
                  <a:pt x="11554" y="6268"/>
                </a:cubicBezTo>
                <a:cubicBezTo>
                  <a:pt x="11540" y="6298"/>
                  <a:pt x="11493" y="6288"/>
                  <a:pt x="11466" y="6288"/>
                </a:cubicBezTo>
                <a:close/>
                <a:moveTo>
                  <a:pt x="11558" y="4515"/>
                </a:moveTo>
                <a:cubicBezTo>
                  <a:pt x="11555" y="4903"/>
                  <a:pt x="11554" y="5291"/>
                  <a:pt x="11553" y="5679"/>
                </a:cubicBezTo>
                <a:cubicBezTo>
                  <a:pt x="11553" y="5789"/>
                  <a:pt x="11553" y="5900"/>
                  <a:pt x="11553" y="6010"/>
                </a:cubicBezTo>
                <a:cubicBezTo>
                  <a:pt x="11553" y="6066"/>
                  <a:pt x="11553" y="6121"/>
                  <a:pt x="11554" y="6177"/>
                </a:cubicBezTo>
                <a:cubicBezTo>
                  <a:pt x="11554" y="6192"/>
                  <a:pt x="11558" y="6217"/>
                  <a:pt x="11558" y="6239"/>
                </a:cubicBezTo>
                <a:cubicBezTo>
                  <a:pt x="11546" y="6239"/>
                  <a:pt x="11533" y="6239"/>
                  <a:pt x="11521" y="6239"/>
                </a:cubicBezTo>
                <a:cubicBezTo>
                  <a:pt x="11523" y="5720"/>
                  <a:pt x="11524" y="5201"/>
                  <a:pt x="11524" y="4682"/>
                </a:cubicBezTo>
                <a:cubicBezTo>
                  <a:pt x="11524" y="4258"/>
                  <a:pt x="11524" y="3834"/>
                  <a:pt x="11523" y="3410"/>
                </a:cubicBezTo>
                <a:cubicBezTo>
                  <a:pt x="11523" y="3052"/>
                  <a:pt x="11522" y="2693"/>
                  <a:pt x="11521" y="2335"/>
                </a:cubicBezTo>
                <a:cubicBezTo>
                  <a:pt x="11520" y="1991"/>
                  <a:pt x="11519" y="1648"/>
                  <a:pt x="11519" y="1305"/>
                </a:cubicBezTo>
                <a:cubicBezTo>
                  <a:pt x="11519" y="936"/>
                  <a:pt x="11519" y="567"/>
                  <a:pt x="11520" y="198"/>
                </a:cubicBezTo>
                <a:cubicBezTo>
                  <a:pt x="11521" y="162"/>
                  <a:pt x="11521" y="127"/>
                  <a:pt x="11521" y="91"/>
                </a:cubicBezTo>
                <a:cubicBezTo>
                  <a:pt x="11533" y="91"/>
                  <a:pt x="11545" y="91"/>
                  <a:pt x="11557" y="91"/>
                </a:cubicBezTo>
                <a:cubicBezTo>
                  <a:pt x="11558" y="107"/>
                  <a:pt x="11556" y="125"/>
                  <a:pt x="11557" y="138"/>
                </a:cubicBezTo>
                <a:cubicBezTo>
                  <a:pt x="11559" y="209"/>
                  <a:pt x="11561" y="281"/>
                  <a:pt x="11564" y="352"/>
                </a:cubicBezTo>
                <a:cubicBezTo>
                  <a:pt x="11568" y="488"/>
                  <a:pt x="11572" y="623"/>
                  <a:pt x="11575" y="759"/>
                </a:cubicBezTo>
                <a:cubicBezTo>
                  <a:pt x="11580" y="998"/>
                  <a:pt x="11584" y="1238"/>
                  <a:pt x="11586" y="1477"/>
                </a:cubicBezTo>
                <a:cubicBezTo>
                  <a:pt x="11589" y="1925"/>
                  <a:pt x="11584" y="2373"/>
                  <a:pt x="11578" y="2821"/>
                </a:cubicBezTo>
                <a:cubicBezTo>
                  <a:pt x="11571" y="3385"/>
                  <a:pt x="11562" y="3950"/>
                  <a:pt x="11558" y="4515"/>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149" name="Google Shape;149;p21"/>
          <p:cNvPicPr preferRelativeResize="0"/>
          <p:nvPr/>
        </p:nvPicPr>
        <p:blipFill rotWithShape="1">
          <a:blip r:embed="rId3"/>
          <a:srcRect l="24653" t="-1047" r="19834" b="68830"/>
          <a:stretch>
            <a:fillRect/>
          </a:stretch>
        </p:blipFill>
        <p:spPr>
          <a:xfrm rot="10800000" flipH="1">
            <a:off x="0" y="0"/>
            <a:ext cx="2017751" cy="668975"/>
          </a:xfrm>
          <a:prstGeom prst="rect">
            <a:avLst/>
          </a:prstGeom>
          <a:noFill/>
          <a:ln>
            <a:noFill/>
          </a:ln>
        </p:spPr>
      </p:pic>
      <p:pic>
        <p:nvPicPr>
          <p:cNvPr id="150" name="Google Shape;150;p21"/>
          <p:cNvPicPr preferRelativeResize="0"/>
          <p:nvPr/>
        </p:nvPicPr>
        <p:blipFill rotWithShape="1">
          <a:blip r:embed="rId3"/>
          <a:srcRect l="24653" t="-1047" r="19834" b="68830"/>
          <a:stretch>
            <a:fillRect/>
          </a:stretch>
        </p:blipFill>
        <p:spPr>
          <a:xfrm rot="-5400000">
            <a:off x="7800625" y="3800125"/>
            <a:ext cx="2017751" cy="668975"/>
          </a:xfrm>
          <a:prstGeom prst="rect">
            <a:avLst/>
          </a:prstGeom>
          <a:noFill/>
          <a:ln>
            <a:noFill/>
          </a:ln>
        </p:spPr>
      </p:pic>
      <p:sp>
        <p:nvSpPr>
          <p:cNvPr id="151" name="Google Shape;151;p21"/>
          <p:cNvSpPr txBox="1"/>
          <p:nvPr>
            <p:ph type="title"/>
          </p:nvPr>
        </p:nvSpPr>
        <p:spPr>
          <a:xfrm>
            <a:off x="720000" y="539500"/>
            <a:ext cx="7704000" cy="545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2" name="Google Shape;152;p21"/>
          <p:cNvSpPr txBox="1"/>
          <p:nvPr>
            <p:ph type="subTitle" idx="1"/>
          </p:nvPr>
        </p:nvSpPr>
        <p:spPr>
          <a:xfrm>
            <a:off x="720000" y="1844513"/>
            <a:ext cx="2251500" cy="8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53" name="Google Shape;153;p21"/>
          <p:cNvSpPr txBox="1"/>
          <p:nvPr>
            <p:ph type="subTitle" idx="2"/>
          </p:nvPr>
        </p:nvSpPr>
        <p:spPr>
          <a:xfrm>
            <a:off x="3579000" y="1844530"/>
            <a:ext cx="2251500" cy="8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54" name="Google Shape;154;p21"/>
          <p:cNvSpPr txBox="1"/>
          <p:nvPr>
            <p:ph type="subTitle" idx="3"/>
          </p:nvPr>
        </p:nvSpPr>
        <p:spPr>
          <a:xfrm>
            <a:off x="720000" y="3517575"/>
            <a:ext cx="2251500" cy="8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55" name="Google Shape;155;p21"/>
          <p:cNvSpPr txBox="1"/>
          <p:nvPr>
            <p:ph type="subTitle" idx="4"/>
          </p:nvPr>
        </p:nvSpPr>
        <p:spPr>
          <a:xfrm>
            <a:off x="3579000" y="3517579"/>
            <a:ext cx="2251500" cy="8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56" name="Google Shape;156;p21"/>
          <p:cNvSpPr txBox="1"/>
          <p:nvPr>
            <p:ph type="subTitle" idx="5"/>
          </p:nvPr>
        </p:nvSpPr>
        <p:spPr>
          <a:xfrm>
            <a:off x="6174600" y="1844530"/>
            <a:ext cx="2249400" cy="8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57" name="Google Shape;157;p21"/>
          <p:cNvSpPr txBox="1"/>
          <p:nvPr>
            <p:ph type="subTitle" idx="6"/>
          </p:nvPr>
        </p:nvSpPr>
        <p:spPr>
          <a:xfrm>
            <a:off x="6174600" y="3517579"/>
            <a:ext cx="2249400" cy="8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58" name="Google Shape;158;p21"/>
          <p:cNvSpPr txBox="1"/>
          <p:nvPr>
            <p:ph type="subTitle" idx="7"/>
          </p:nvPr>
        </p:nvSpPr>
        <p:spPr>
          <a:xfrm>
            <a:off x="720000" y="1427025"/>
            <a:ext cx="22515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sley"/>
              <a:buNone/>
              <a:defRPr sz="2200">
                <a:solidFill>
                  <a:schemeClr val="dk1"/>
                </a:solidFill>
                <a:latin typeface="Besley"/>
                <a:ea typeface="Besley"/>
                <a:cs typeface="Besley"/>
                <a:sym typeface="Besley"/>
              </a:defRPr>
            </a:lvl1pPr>
            <a:lvl2pPr lvl="1" algn="ctr" rtl="0">
              <a:lnSpc>
                <a:spcPct val="100000"/>
              </a:lnSpc>
              <a:spcBef>
                <a:spcPts val="0"/>
              </a:spcBef>
              <a:spcAft>
                <a:spcPts val="0"/>
              </a:spcAft>
              <a:buSzPts val="2400"/>
              <a:buFont typeface="Besley"/>
              <a:buNone/>
              <a:defRPr sz="2400">
                <a:latin typeface="Besley"/>
                <a:ea typeface="Besley"/>
                <a:cs typeface="Besley"/>
                <a:sym typeface="Besley"/>
              </a:defRPr>
            </a:lvl2pPr>
            <a:lvl3pPr lvl="2" algn="ctr" rtl="0">
              <a:lnSpc>
                <a:spcPct val="100000"/>
              </a:lnSpc>
              <a:spcBef>
                <a:spcPts val="0"/>
              </a:spcBef>
              <a:spcAft>
                <a:spcPts val="0"/>
              </a:spcAft>
              <a:buSzPts val="2400"/>
              <a:buFont typeface="Besley"/>
              <a:buNone/>
              <a:defRPr sz="2400">
                <a:latin typeface="Besley"/>
                <a:ea typeface="Besley"/>
                <a:cs typeface="Besley"/>
                <a:sym typeface="Besley"/>
              </a:defRPr>
            </a:lvl3pPr>
            <a:lvl4pPr lvl="3" algn="ctr" rtl="0">
              <a:lnSpc>
                <a:spcPct val="100000"/>
              </a:lnSpc>
              <a:spcBef>
                <a:spcPts val="0"/>
              </a:spcBef>
              <a:spcAft>
                <a:spcPts val="0"/>
              </a:spcAft>
              <a:buSzPts val="2400"/>
              <a:buFont typeface="Besley"/>
              <a:buNone/>
              <a:defRPr sz="2400">
                <a:latin typeface="Besley"/>
                <a:ea typeface="Besley"/>
                <a:cs typeface="Besley"/>
                <a:sym typeface="Besley"/>
              </a:defRPr>
            </a:lvl4pPr>
            <a:lvl5pPr lvl="4" algn="ctr" rtl="0">
              <a:lnSpc>
                <a:spcPct val="100000"/>
              </a:lnSpc>
              <a:spcBef>
                <a:spcPts val="0"/>
              </a:spcBef>
              <a:spcAft>
                <a:spcPts val="0"/>
              </a:spcAft>
              <a:buSzPts val="2400"/>
              <a:buFont typeface="Besley"/>
              <a:buNone/>
              <a:defRPr sz="2400">
                <a:latin typeface="Besley"/>
                <a:ea typeface="Besley"/>
                <a:cs typeface="Besley"/>
                <a:sym typeface="Besley"/>
              </a:defRPr>
            </a:lvl5pPr>
            <a:lvl6pPr lvl="5" algn="ctr" rtl="0">
              <a:lnSpc>
                <a:spcPct val="100000"/>
              </a:lnSpc>
              <a:spcBef>
                <a:spcPts val="0"/>
              </a:spcBef>
              <a:spcAft>
                <a:spcPts val="0"/>
              </a:spcAft>
              <a:buSzPts val="2400"/>
              <a:buFont typeface="Besley"/>
              <a:buNone/>
              <a:defRPr sz="2400">
                <a:latin typeface="Besley"/>
                <a:ea typeface="Besley"/>
                <a:cs typeface="Besley"/>
                <a:sym typeface="Besley"/>
              </a:defRPr>
            </a:lvl6pPr>
            <a:lvl7pPr lvl="6" algn="ctr" rtl="0">
              <a:lnSpc>
                <a:spcPct val="100000"/>
              </a:lnSpc>
              <a:spcBef>
                <a:spcPts val="0"/>
              </a:spcBef>
              <a:spcAft>
                <a:spcPts val="0"/>
              </a:spcAft>
              <a:buSzPts val="2400"/>
              <a:buFont typeface="Besley"/>
              <a:buNone/>
              <a:defRPr sz="2400">
                <a:latin typeface="Besley"/>
                <a:ea typeface="Besley"/>
                <a:cs typeface="Besley"/>
                <a:sym typeface="Besley"/>
              </a:defRPr>
            </a:lvl7pPr>
            <a:lvl8pPr lvl="7" algn="ctr" rtl="0">
              <a:lnSpc>
                <a:spcPct val="100000"/>
              </a:lnSpc>
              <a:spcBef>
                <a:spcPts val="0"/>
              </a:spcBef>
              <a:spcAft>
                <a:spcPts val="0"/>
              </a:spcAft>
              <a:buSzPts val="2400"/>
              <a:buFont typeface="Besley"/>
              <a:buNone/>
              <a:defRPr sz="2400">
                <a:latin typeface="Besley"/>
                <a:ea typeface="Besley"/>
                <a:cs typeface="Besley"/>
                <a:sym typeface="Besley"/>
              </a:defRPr>
            </a:lvl8pPr>
            <a:lvl9pPr lvl="8" algn="ctr" rtl="0">
              <a:lnSpc>
                <a:spcPct val="100000"/>
              </a:lnSpc>
              <a:spcBef>
                <a:spcPts val="0"/>
              </a:spcBef>
              <a:spcAft>
                <a:spcPts val="0"/>
              </a:spcAft>
              <a:buSzPts val="2400"/>
              <a:buFont typeface="Besley"/>
              <a:buNone/>
              <a:defRPr sz="2400">
                <a:latin typeface="Besley"/>
                <a:ea typeface="Besley"/>
                <a:cs typeface="Besley"/>
                <a:sym typeface="Besley"/>
              </a:defRPr>
            </a:lvl9pPr>
          </a:lstStyle>
          <a:p/>
        </p:txBody>
      </p:sp>
      <p:sp>
        <p:nvSpPr>
          <p:cNvPr id="159" name="Google Shape;159;p21"/>
          <p:cNvSpPr txBox="1"/>
          <p:nvPr>
            <p:ph type="subTitle" idx="8"/>
          </p:nvPr>
        </p:nvSpPr>
        <p:spPr>
          <a:xfrm>
            <a:off x="3579000" y="1427025"/>
            <a:ext cx="22494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sley"/>
              <a:buNone/>
              <a:defRPr sz="2200">
                <a:solidFill>
                  <a:schemeClr val="dk1"/>
                </a:solidFill>
                <a:latin typeface="Besley"/>
                <a:ea typeface="Besley"/>
                <a:cs typeface="Besley"/>
                <a:sym typeface="Besley"/>
              </a:defRPr>
            </a:lvl1pPr>
            <a:lvl2pPr lvl="1" algn="ctr" rtl="0">
              <a:lnSpc>
                <a:spcPct val="100000"/>
              </a:lnSpc>
              <a:spcBef>
                <a:spcPts val="0"/>
              </a:spcBef>
              <a:spcAft>
                <a:spcPts val="0"/>
              </a:spcAft>
              <a:buSzPts val="2400"/>
              <a:buFont typeface="Besley"/>
              <a:buNone/>
              <a:defRPr sz="2400">
                <a:latin typeface="Besley"/>
                <a:ea typeface="Besley"/>
                <a:cs typeface="Besley"/>
                <a:sym typeface="Besley"/>
              </a:defRPr>
            </a:lvl2pPr>
            <a:lvl3pPr lvl="2" algn="ctr" rtl="0">
              <a:lnSpc>
                <a:spcPct val="100000"/>
              </a:lnSpc>
              <a:spcBef>
                <a:spcPts val="0"/>
              </a:spcBef>
              <a:spcAft>
                <a:spcPts val="0"/>
              </a:spcAft>
              <a:buSzPts val="2400"/>
              <a:buFont typeface="Besley"/>
              <a:buNone/>
              <a:defRPr sz="2400">
                <a:latin typeface="Besley"/>
                <a:ea typeface="Besley"/>
                <a:cs typeface="Besley"/>
                <a:sym typeface="Besley"/>
              </a:defRPr>
            </a:lvl3pPr>
            <a:lvl4pPr lvl="3" algn="ctr" rtl="0">
              <a:lnSpc>
                <a:spcPct val="100000"/>
              </a:lnSpc>
              <a:spcBef>
                <a:spcPts val="0"/>
              </a:spcBef>
              <a:spcAft>
                <a:spcPts val="0"/>
              </a:spcAft>
              <a:buSzPts val="2400"/>
              <a:buFont typeface="Besley"/>
              <a:buNone/>
              <a:defRPr sz="2400">
                <a:latin typeface="Besley"/>
                <a:ea typeface="Besley"/>
                <a:cs typeface="Besley"/>
                <a:sym typeface="Besley"/>
              </a:defRPr>
            </a:lvl4pPr>
            <a:lvl5pPr lvl="4" algn="ctr" rtl="0">
              <a:lnSpc>
                <a:spcPct val="100000"/>
              </a:lnSpc>
              <a:spcBef>
                <a:spcPts val="0"/>
              </a:spcBef>
              <a:spcAft>
                <a:spcPts val="0"/>
              </a:spcAft>
              <a:buSzPts val="2400"/>
              <a:buFont typeface="Besley"/>
              <a:buNone/>
              <a:defRPr sz="2400">
                <a:latin typeface="Besley"/>
                <a:ea typeface="Besley"/>
                <a:cs typeface="Besley"/>
                <a:sym typeface="Besley"/>
              </a:defRPr>
            </a:lvl5pPr>
            <a:lvl6pPr lvl="5" algn="ctr" rtl="0">
              <a:lnSpc>
                <a:spcPct val="100000"/>
              </a:lnSpc>
              <a:spcBef>
                <a:spcPts val="0"/>
              </a:spcBef>
              <a:spcAft>
                <a:spcPts val="0"/>
              </a:spcAft>
              <a:buSzPts val="2400"/>
              <a:buFont typeface="Besley"/>
              <a:buNone/>
              <a:defRPr sz="2400">
                <a:latin typeface="Besley"/>
                <a:ea typeface="Besley"/>
                <a:cs typeface="Besley"/>
                <a:sym typeface="Besley"/>
              </a:defRPr>
            </a:lvl6pPr>
            <a:lvl7pPr lvl="6" algn="ctr" rtl="0">
              <a:lnSpc>
                <a:spcPct val="100000"/>
              </a:lnSpc>
              <a:spcBef>
                <a:spcPts val="0"/>
              </a:spcBef>
              <a:spcAft>
                <a:spcPts val="0"/>
              </a:spcAft>
              <a:buSzPts val="2400"/>
              <a:buFont typeface="Besley"/>
              <a:buNone/>
              <a:defRPr sz="2400">
                <a:latin typeface="Besley"/>
                <a:ea typeface="Besley"/>
                <a:cs typeface="Besley"/>
                <a:sym typeface="Besley"/>
              </a:defRPr>
            </a:lvl7pPr>
            <a:lvl8pPr lvl="7" algn="ctr" rtl="0">
              <a:lnSpc>
                <a:spcPct val="100000"/>
              </a:lnSpc>
              <a:spcBef>
                <a:spcPts val="0"/>
              </a:spcBef>
              <a:spcAft>
                <a:spcPts val="0"/>
              </a:spcAft>
              <a:buSzPts val="2400"/>
              <a:buFont typeface="Besley"/>
              <a:buNone/>
              <a:defRPr sz="2400">
                <a:latin typeface="Besley"/>
                <a:ea typeface="Besley"/>
                <a:cs typeface="Besley"/>
                <a:sym typeface="Besley"/>
              </a:defRPr>
            </a:lvl8pPr>
            <a:lvl9pPr lvl="8" algn="ctr" rtl="0">
              <a:lnSpc>
                <a:spcPct val="100000"/>
              </a:lnSpc>
              <a:spcBef>
                <a:spcPts val="0"/>
              </a:spcBef>
              <a:spcAft>
                <a:spcPts val="0"/>
              </a:spcAft>
              <a:buSzPts val="2400"/>
              <a:buFont typeface="Besley"/>
              <a:buNone/>
              <a:defRPr sz="2400">
                <a:latin typeface="Besley"/>
                <a:ea typeface="Besley"/>
                <a:cs typeface="Besley"/>
                <a:sym typeface="Besley"/>
              </a:defRPr>
            </a:lvl9pPr>
          </a:lstStyle>
          <a:p/>
        </p:txBody>
      </p:sp>
      <p:sp>
        <p:nvSpPr>
          <p:cNvPr id="160" name="Google Shape;160;p21"/>
          <p:cNvSpPr txBox="1"/>
          <p:nvPr>
            <p:ph type="subTitle" idx="9"/>
          </p:nvPr>
        </p:nvSpPr>
        <p:spPr>
          <a:xfrm>
            <a:off x="6176639" y="1427025"/>
            <a:ext cx="22473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sley"/>
              <a:buNone/>
              <a:defRPr sz="2200">
                <a:solidFill>
                  <a:schemeClr val="dk1"/>
                </a:solidFill>
                <a:latin typeface="Besley"/>
                <a:ea typeface="Besley"/>
                <a:cs typeface="Besley"/>
                <a:sym typeface="Besley"/>
              </a:defRPr>
            </a:lvl1pPr>
            <a:lvl2pPr lvl="1" algn="ctr" rtl="0">
              <a:lnSpc>
                <a:spcPct val="100000"/>
              </a:lnSpc>
              <a:spcBef>
                <a:spcPts val="0"/>
              </a:spcBef>
              <a:spcAft>
                <a:spcPts val="0"/>
              </a:spcAft>
              <a:buSzPts val="2400"/>
              <a:buFont typeface="Besley"/>
              <a:buNone/>
              <a:defRPr sz="2400">
                <a:latin typeface="Besley"/>
                <a:ea typeface="Besley"/>
                <a:cs typeface="Besley"/>
                <a:sym typeface="Besley"/>
              </a:defRPr>
            </a:lvl2pPr>
            <a:lvl3pPr lvl="2" algn="ctr" rtl="0">
              <a:lnSpc>
                <a:spcPct val="100000"/>
              </a:lnSpc>
              <a:spcBef>
                <a:spcPts val="0"/>
              </a:spcBef>
              <a:spcAft>
                <a:spcPts val="0"/>
              </a:spcAft>
              <a:buSzPts val="2400"/>
              <a:buFont typeface="Besley"/>
              <a:buNone/>
              <a:defRPr sz="2400">
                <a:latin typeface="Besley"/>
                <a:ea typeface="Besley"/>
                <a:cs typeface="Besley"/>
                <a:sym typeface="Besley"/>
              </a:defRPr>
            </a:lvl3pPr>
            <a:lvl4pPr lvl="3" algn="ctr" rtl="0">
              <a:lnSpc>
                <a:spcPct val="100000"/>
              </a:lnSpc>
              <a:spcBef>
                <a:spcPts val="0"/>
              </a:spcBef>
              <a:spcAft>
                <a:spcPts val="0"/>
              </a:spcAft>
              <a:buSzPts val="2400"/>
              <a:buFont typeface="Besley"/>
              <a:buNone/>
              <a:defRPr sz="2400">
                <a:latin typeface="Besley"/>
                <a:ea typeface="Besley"/>
                <a:cs typeface="Besley"/>
                <a:sym typeface="Besley"/>
              </a:defRPr>
            </a:lvl4pPr>
            <a:lvl5pPr lvl="4" algn="ctr" rtl="0">
              <a:lnSpc>
                <a:spcPct val="100000"/>
              </a:lnSpc>
              <a:spcBef>
                <a:spcPts val="0"/>
              </a:spcBef>
              <a:spcAft>
                <a:spcPts val="0"/>
              </a:spcAft>
              <a:buSzPts val="2400"/>
              <a:buFont typeface="Besley"/>
              <a:buNone/>
              <a:defRPr sz="2400">
                <a:latin typeface="Besley"/>
                <a:ea typeface="Besley"/>
                <a:cs typeface="Besley"/>
                <a:sym typeface="Besley"/>
              </a:defRPr>
            </a:lvl5pPr>
            <a:lvl6pPr lvl="5" algn="ctr" rtl="0">
              <a:lnSpc>
                <a:spcPct val="100000"/>
              </a:lnSpc>
              <a:spcBef>
                <a:spcPts val="0"/>
              </a:spcBef>
              <a:spcAft>
                <a:spcPts val="0"/>
              </a:spcAft>
              <a:buSzPts val="2400"/>
              <a:buFont typeface="Besley"/>
              <a:buNone/>
              <a:defRPr sz="2400">
                <a:latin typeface="Besley"/>
                <a:ea typeface="Besley"/>
                <a:cs typeface="Besley"/>
                <a:sym typeface="Besley"/>
              </a:defRPr>
            </a:lvl6pPr>
            <a:lvl7pPr lvl="6" algn="ctr" rtl="0">
              <a:lnSpc>
                <a:spcPct val="100000"/>
              </a:lnSpc>
              <a:spcBef>
                <a:spcPts val="0"/>
              </a:spcBef>
              <a:spcAft>
                <a:spcPts val="0"/>
              </a:spcAft>
              <a:buSzPts val="2400"/>
              <a:buFont typeface="Besley"/>
              <a:buNone/>
              <a:defRPr sz="2400">
                <a:latin typeface="Besley"/>
                <a:ea typeface="Besley"/>
                <a:cs typeface="Besley"/>
                <a:sym typeface="Besley"/>
              </a:defRPr>
            </a:lvl7pPr>
            <a:lvl8pPr lvl="7" algn="ctr" rtl="0">
              <a:lnSpc>
                <a:spcPct val="100000"/>
              </a:lnSpc>
              <a:spcBef>
                <a:spcPts val="0"/>
              </a:spcBef>
              <a:spcAft>
                <a:spcPts val="0"/>
              </a:spcAft>
              <a:buSzPts val="2400"/>
              <a:buFont typeface="Besley"/>
              <a:buNone/>
              <a:defRPr sz="2400">
                <a:latin typeface="Besley"/>
                <a:ea typeface="Besley"/>
                <a:cs typeface="Besley"/>
                <a:sym typeface="Besley"/>
              </a:defRPr>
            </a:lvl8pPr>
            <a:lvl9pPr lvl="8" algn="ctr" rtl="0">
              <a:lnSpc>
                <a:spcPct val="100000"/>
              </a:lnSpc>
              <a:spcBef>
                <a:spcPts val="0"/>
              </a:spcBef>
              <a:spcAft>
                <a:spcPts val="0"/>
              </a:spcAft>
              <a:buSzPts val="2400"/>
              <a:buFont typeface="Besley"/>
              <a:buNone/>
              <a:defRPr sz="2400">
                <a:latin typeface="Besley"/>
                <a:ea typeface="Besley"/>
                <a:cs typeface="Besley"/>
                <a:sym typeface="Besley"/>
              </a:defRPr>
            </a:lvl9pPr>
          </a:lstStyle>
          <a:p/>
        </p:txBody>
      </p:sp>
      <p:sp>
        <p:nvSpPr>
          <p:cNvPr id="161" name="Google Shape;161;p21"/>
          <p:cNvSpPr txBox="1"/>
          <p:nvPr>
            <p:ph type="subTitle" idx="13"/>
          </p:nvPr>
        </p:nvSpPr>
        <p:spPr>
          <a:xfrm>
            <a:off x="720000" y="3081927"/>
            <a:ext cx="22515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sley"/>
              <a:buNone/>
              <a:defRPr sz="2200">
                <a:solidFill>
                  <a:schemeClr val="dk1"/>
                </a:solidFill>
                <a:latin typeface="Besley"/>
                <a:ea typeface="Besley"/>
                <a:cs typeface="Besley"/>
                <a:sym typeface="Besley"/>
              </a:defRPr>
            </a:lvl1pPr>
            <a:lvl2pPr lvl="1" algn="ctr" rtl="0">
              <a:lnSpc>
                <a:spcPct val="100000"/>
              </a:lnSpc>
              <a:spcBef>
                <a:spcPts val="0"/>
              </a:spcBef>
              <a:spcAft>
                <a:spcPts val="0"/>
              </a:spcAft>
              <a:buSzPts val="2400"/>
              <a:buFont typeface="Besley"/>
              <a:buNone/>
              <a:defRPr sz="2400">
                <a:latin typeface="Besley"/>
                <a:ea typeface="Besley"/>
                <a:cs typeface="Besley"/>
                <a:sym typeface="Besley"/>
              </a:defRPr>
            </a:lvl2pPr>
            <a:lvl3pPr lvl="2" algn="ctr" rtl="0">
              <a:lnSpc>
                <a:spcPct val="100000"/>
              </a:lnSpc>
              <a:spcBef>
                <a:spcPts val="0"/>
              </a:spcBef>
              <a:spcAft>
                <a:spcPts val="0"/>
              </a:spcAft>
              <a:buSzPts val="2400"/>
              <a:buFont typeface="Besley"/>
              <a:buNone/>
              <a:defRPr sz="2400">
                <a:latin typeface="Besley"/>
                <a:ea typeface="Besley"/>
                <a:cs typeface="Besley"/>
                <a:sym typeface="Besley"/>
              </a:defRPr>
            </a:lvl3pPr>
            <a:lvl4pPr lvl="3" algn="ctr" rtl="0">
              <a:lnSpc>
                <a:spcPct val="100000"/>
              </a:lnSpc>
              <a:spcBef>
                <a:spcPts val="0"/>
              </a:spcBef>
              <a:spcAft>
                <a:spcPts val="0"/>
              </a:spcAft>
              <a:buSzPts val="2400"/>
              <a:buFont typeface="Besley"/>
              <a:buNone/>
              <a:defRPr sz="2400">
                <a:latin typeface="Besley"/>
                <a:ea typeface="Besley"/>
                <a:cs typeface="Besley"/>
                <a:sym typeface="Besley"/>
              </a:defRPr>
            </a:lvl4pPr>
            <a:lvl5pPr lvl="4" algn="ctr" rtl="0">
              <a:lnSpc>
                <a:spcPct val="100000"/>
              </a:lnSpc>
              <a:spcBef>
                <a:spcPts val="0"/>
              </a:spcBef>
              <a:spcAft>
                <a:spcPts val="0"/>
              </a:spcAft>
              <a:buSzPts val="2400"/>
              <a:buFont typeface="Besley"/>
              <a:buNone/>
              <a:defRPr sz="2400">
                <a:latin typeface="Besley"/>
                <a:ea typeface="Besley"/>
                <a:cs typeface="Besley"/>
                <a:sym typeface="Besley"/>
              </a:defRPr>
            </a:lvl5pPr>
            <a:lvl6pPr lvl="5" algn="ctr" rtl="0">
              <a:lnSpc>
                <a:spcPct val="100000"/>
              </a:lnSpc>
              <a:spcBef>
                <a:spcPts val="0"/>
              </a:spcBef>
              <a:spcAft>
                <a:spcPts val="0"/>
              </a:spcAft>
              <a:buSzPts val="2400"/>
              <a:buFont typeface="Besley"/>
              <a:buNone/>
              <a:defRPr sz="2400">
                <a:latin typeface="Besley"/>
                <a:ea typeface="Besley"/>
                <a:cs typeface="Besley"/>
                <a:sym typeface="Besley"/>
              </a:defRPr>
            </a:lvl6pPr>
            <a:lvl7pPr lvl="6" algn="ctr" rtl="0">
              <a:lnSpc>
                <a:spcPct val="100000"/>
              </a:lnSpc>
              <a:spcBef>
                <a:spcPts val="0"/>
              </a:spcBef>
              <a:spcAft>
                <a:spcPts val="0"/>
              </a:spcAft>
              <a:buSzPts val="2400"/>
              <a:buFont typeface="Besley"/>
              <a:buNone/>
              <a:defRPr sz="2400">
                <a:latin typeface="Besley"/>
                <a:ea typeface="Besley"/>
                <a:cs typeface="Besley"/>
                <a:sym typeface="Besley"/>
              </a:defRPr>
            </a:lvl7pPr>
            <a:lvl8pPr lvl="7" algn="ctr" rtl="0">
              <a:lnSpc>
                <a:spcPct val="100000"/>
              </a:lnSpc>
              <a:spcBef>
                <a:spcPts val="0"/>
              </a:spcBef>
              <a:spcAft>
                <a:spcPts val="0"/>
              </a:spcAft>
              <a:buSzPts val="2400"/>
              <a:buFont typeface="Besley"/>
              <a:buNone/>
              <a:defRPr sz="2400">
                <a:latin typeface="Besley"/>
                <a:ea typeface="Besley"/>
                <a:cs typeface="Besley"/>
                <a:sym typeface="Besley"/>
              </a:defRPr>
            </a:lvl8pPr>
            <a:lvl9pPr lvl="8" algn="ctr" rtl="0">
              <a:lnSpc>
                <a:spcPct val="100000"/>
              </a:lnSpc>
              <a:spcBef>
                <a:spcPts val="0"/>
              </a:spcBef>
              <a:spcAft>
                <a:spcPts val="0"/>
              </a:spcAft>
              <a:buSzPts val="2400"/>
              <a:buFont typeface="Besley"/>
              <a:buNone/>
              <a:defRPr sz="2400">
                <a:latin typeface="Besley"/>
                <a:ea typeface="Besley"/>
                <a:cs typeface="Besley"/>
                <a:sym typeface="Besley"/>
              </a:defRPr>
            </a:lvl9pPr>
          </a:lstStyle>
          <a:p/>
        </p:txBody>
      </p:sp>
      <p:sp>
        <p:nvSpPr>
          <p:cNvPr id="162" name="Google Shape;162;p21"/>
          <p:cNvSpPr txBox="1"/>
          <p:nvPr>
            <p:ph type="subTitle" idx="14"/>
          </p:nvPr>
        </p:nvSpPr>
        <p:spPr>
          <a:xfrm>
            <a:off x="3579000" y="3081931"/>
            <a:ext cx="22494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sley"/>
              <a:buNone/>
              <a:defRPr sz="2200">
                <a:solidFill>
                  <a:schemeClr val="dk1"/>
                </a:solidFill>
                <a:latin typeface="Besley"/>
                <a:ea typeface="Besley"/>
                <a:cs typeface="Besley"/>
                <a:sym typeface="Besley"/>
              </a:defRPr>
            </a:lvl1pPr>
            <a:lvl2pPr lvl="1" algn="ctr" rtl="0">
              <a:lnSpc>
                <a:spcPct val="100000"/>
              </a:lnSpc>
              <a:spcBef>
                <a:spcPts val="0"/>
              </a:spcBef>
              <a:spcAft>
                <a:spcPts val="0"/>
              </a:spcAft>
              <a:buSzPts val="2400"/>
              <a:buFont typeface="Besley"/>
              <a:buNone/>
              <a:defRPr sz="2400">
                <a:latin typeface="Besley"/>
                <a:ea typeface="Besley"/>
                <a:cs typeface="Besley"/>
                <a:sym typeface="Besley"/>
              </a:defRPr>
            </a:lvl2pPr>
            <a:lvl3pPr lvl="2" algn="ctr" rtl="0">
              <a:lnSpc>
                <a:spcPct val="100000"/>
              </a:lnSpc>
              <a:spcBef>
                <a:spcPts val="0"/>
              </a:spcBef>
              <a:spcAft>
                <a:spcPts val="0"/>
              </a:spcAft>
              <a:buSzPts val="2400"/>
              <a:buFont typeface="Besley"/>
              <a:buNone/>
              <a:defRPr sz="2400">
                <a:latin typeface="Besley"/>
                <a:ea typeface="Besley"/>
                <a:cs typeface="Besley"/>
                <a:sym typeface="Besley"/>
              </a:defRPr>
            </a:lvl3pPr>
            <a:lvl4pPr lvl="3" algn="ctr" rtl="0">
              <a:lnSpc>
                <a:spcPct val="100000"/>
              </a:lnSpc>
              <a:spcBef>
                <a:spcPts val="0"/>
              </a:spcBef>
              <a:spcAft>
                <a:spcPts val="0"/>
              </a:spcAft>
              <a:buSzPts val="2400"/>
              <a:buFont typeface="Besley"/>
              <a:buNone/>
              <a:defRPr sz="2400">
                <a:latin typeface="Besley"/>
                <a:ea typeface="Besley"/>
                <a:cs typeface="Besley"/>
                <a:sym typeface="Besley"/>
              </a:defRPr>
            </a:lvl4pPr>
            <a:lvl5pPr lvl="4" algn="ctr" rtl="0">
              <a:lnSpc>
                <a:spcPct val="100000"/>
              </a:lnSpc>
              <a:spcBef>
                <a:spcPts val="0"/>
              </a:spcBef>
              <a:spcAft>
                <a:spcPts val="0"/>
              </a:spcAft>
              <a:buSzPts val="2400"/>
              <a:buFont typeface="Besley"/>
              <a:buNone/>
              <a:defRPr sz="2400">
                <a:latin typeface="Besley"/>
                <a:ea typeface="Besley"/>
                <a:cs typeface="Besley"/>
                <a:sym typeface="Besley"/>
              </a:defRPr>
            </a:lvl5pPr>
            <a:lvl6pPr lvl="5" algn="ctr" rtl="0">
              <a:lnSpc>
                <a:spcPct val="100000"/>
              </a:lnSpc>
              <a:spcBef>
                <a:spcPts val="0"/>
              </a:spcBef>
              <a:spcAft>
                <a:spcPts val="0"/>
              </a:spcAft>
              <a:buSzPts val="2400"/>
              <a:buFont typeface="Besley"/>
              <a:buNone/>
              <a:defRPr sz="2400">
                <a:latin typeface="Besley"/>
                <a:ea typeface="Besley"/>
                <a:cs typeface="Besley"/>
                <a:sym typeface="Besley"/>
              </a:defRPr>
            </a:lvl6pPr>
            <a:lvl7pPr lvl="6" algn="ctr" rtl="0">
              <a:lnSpc>
                <a:spcPct val="100000"/>
              </a:lnSpc>
              <a:spcBef>
                <a:spcPts val="0"/>
              </a:spcBef>
              <a:spcAft>
                <a:spcPts val="0"/>
              </a:spcAft>
              <a:buSzPts val="2400"/>
              <a:buFont typeface="Besley"/>
              <a:buNone/>
              <a:defRPr sz="2400">
                <a:latin typeface="Besley"/>
                <a:ea typeface="Besley"/>
                <a:cs typeface="Besley"/>
                <a:sym typeface="Besley"/>
              </a:defRPr>
            </a:lvl7pPr>
            <a:lvl8pPr lvl="7" algn="ctr" rtl="0">
              <a:lnSpc>
                <a:spcPct val="100000"/>
              </a:lnSpc>
              <a:spcBef>
                <a:spcPts val="0"/>
              </a:spcBef>
              <a:spcAft>
                <a:spcPts val="0"/>
              </a:spcAft>
              <a:buSzPts val="2400"/>
              <a:buFont typeface="Besley"/>
              <a:buNone/>
              <a:defRPr sz="2400">
                <a:latin typeface="Besley"/>
                <a:ea typeface="Besley"/>
                <a:cs typeface="Besley"/>
                <a:sym typeface="Besley"/>
              </a:defRPr>
            </a:lvl8pPr>
            <a:lvl9pPr lvl="8" algn="ctr" rtl="0">
              <a:lnSpc>
                <a:spcPct val="100000"/>
              </a:lnSpc>
              <a:spcBef>
                <a:spcPts val="0"/>
              </a:spcBef>
              <a:spcAft>
                <a:spcPts val="0"/>
              </a:spcAft>
              <a:buSzPts val="2400"/>
              <a:buFont typeface="Besley"/>
              <a:buNone/>
              <a:defRPr sz="2400">
                <a:latin typeface="Besley"/>
                <a:ea typeface="Besley"/>
                <a:cs typeface="Besley"/>
                <a:sym typeface="Besley"/>
              </a:defRPr>
            </a:lvl9pPr>
          </a:lstStyle>
          <a:p/>
        </p:txBody>
      </p:sp>
      <p:sp>
        <p:nvSpPr>
          <p:cNvPr id="163" name="Google Shape;163;p21"/>
          <p:cNvSpPr txBox="1"/>
          <p:nvPr>
            <p:ph type="subTitle" idx="15"/>
          </p:nvPr>
        </p:nvSpPr>
        <p:spPr>
          <a:xfrm>
            <a:off x="6176639" y="3081931"/>
            <a:ext cx="22473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sley"/>
              <a:buNone/>
              <a:defRPr sz="2200">
                <a:solidFill>
                  <a:schemeClr val="dk1"/>
                </a:solidFill>
                <a:latin typeface="Besley"/>
                <a:ea typeface="Besley"/>
                <a:cs typeface="Besley"/>
                <a:sym typeface="Besley"/>
              </a:defRPr>
            </a:lvl1pPr>
            <a:lvl2pPr lvl="1" algn="ctr" rtl="0">
              <a:lnSpc>
                <a:spcPct val="100000"/>
              </a:lnSpc>
              <a:spcBef>
                <a:spcPts val="0"/>
              </a:spcBef>
              <a:spcAft>
                <a:spcPts val="0"/>
              </a:spcAft>
              <a:buSzPts val="2400"/>
              <a:buFont typeface="Besley"/>
              <a:buNone/>
              <a:defRPr sz="2400">
                <a:latin typeface="Besley"/>
                <a:ea typeface="Besley"/>
                <a:cs typeface="Besley"/>
                <a:sym typeface="Besley"/>
              </a:defRPr>
            </a:lvl2pPr>
            <a:lvl3pPr lvl="2" algn="ctr" rtl="0">
              <a:lnSpc>
                <a:spcPct val="100000"/>
              </a:lnSpc>
              <a:spcBef>
                <a:spcPts val="0"/>
              </a:spcBef>
              <a:spcAft>
                <a:spcPts val="0"/>
              </a:spcAft>
              <a:buSzPts val="2400"/>
              <a:buFont typeface="Besley"/>
              <a:buNone/>
              <a:defRPr sz="2400">
                <a:latin typeface="Besley"/>
                <a:ea typeface="Besley"/>
                <a:cs typeface="Besley"/>
                <a:sym typeface="Besley"/>
              </a:defRPr>
            </a:lvl3pPr>
            <a:lvl4pPr lvl="3" algn="ctr" rtl="0">
              <a:lnSpc>
                <a:spcPct val="100000"/>
              </a:lnSpc>
              <a:spcBef>
                <a:spcPts val="0"/>
              </a:spcBef>
              <a:spcAft>
                <a:spcPts val="0"/>
              </a:spcAft>
              <a:buSzPts val="2400"/>
              <a:buFont typeface="Besley"/>
              <a:buNone/>
              <a:defRPr sz="2400">
                <a:latin typeface="Besley"/>
                <a:ea typeface="Besley"/>
                <a:cs typeface="Besley"/>
                <a:sym typeface="Besley"/>
              </a:defRPr>
            </a:lvl4pPr>
            <a:lvl5pPr lvl="4" algn="ctr" rtl="0">
              <a:lnSpc>
                <a:spcPct val="100000"/>
              </a:lnSpc>
              <a:spcBef>
                <a:spcPts val="0"/>
              </a:spcBef>
              <a:spcAft>
                <a:spcPts val="0"/>
              </a:spcAft>
              <a:buSzPts val="2400"/>
              <a:buFont typeface="Besley"/>
              <a:buNone/>
              <a:defRPr sz="2400">
                <a:latin typeface="Besley"/>
                <a:ea typeface="Besley"/>
                <a:cs typeface="Besley"/>
                <a:sym typeface="Besley"/>
              </a:defRPr>
            </a:lvl5pPr>
            <a:lvl6pPr lvl="5" algn="ctr" rtl="0">
              <a:lnSpc>
                <a:spcPct val="100000"/>
              </a:lnSpc>
              <a:spcBef>
                <a:spcPts val="0"/>
              </a:spcBef>
              <a:spcAft>
                <a:spcPts val="0"/>
              </a:spcAft>
              <a:buSzPts val="2400"/>
              <a:buFont typeface="Besley"/>
              <a:buNone/>
              <a:defRPr sz="2400">
                <a:latin typeface="Besley"/>
                <a:ea typeface="Besley"/>
                <a:cs typeface="Besley"/>
                <a:sym typeface="Besley"/>
              </a:defRPr>
            </a:lvl6pPr>
            <a:lvl7pPr lvl="6" algn="ctr" rtl="0">
              <a:lnSpc>
                <a:spcPct val="100000"/>
              </a:lnSpc>
              <a:spcBef>
                <a:spcPts val="0"/>
              </a:spcBef>
              <a:spcAft>
                <a:spcPts val="0"/>
              </a:spcAft>
              <a:buSzPts val="2400"/>
              <a:buFont typeface="Besley"/>
              <a:buNone/>
              <a:defRPr sz="2400">
                <a:latin typeface="Besley"/>
                <a:ea typeface="Besley"/>
                <a:cs typeface="Besley"/>
                <a:sym typeface="Besley"/>
              </a:defRPr>
            </a:lvl7pPr>
            <a:lvl8pPr lvl="7" algn="ctr" rtl="0">
              <a:lnSpc>
                <a:spcPct val="100000"/>
              </a:lnSpc>
              <a:spcBef>
                <a:spcPts val="0"/>
              </a:spcBef>
              <a:spcAft>
                <a:spcPts val="0"/>
              </a:spcAft>
              <a:buSzPts val="2400"/>
              <a:buFont typeface="Besley"/>
              <a:buNone/>
              <a:defRPr sz="2400">
                <a:latin typeface="Besley"/>
                <a:ea typeface="Besley"/>
                <a:cs typeface="Besley"/>
                <a:sym typeface="Besley"/>
              </a:defRPr>
            </a:lvl8pPr>
            <a:lvl9pPr lvl="8" algn="ctr" rtl="0">
              <a:lnSpc>
                <a:spcPct val="100000"/>
              </a:lnSpc>
              <a:spcBef>
                <a:spcPts val="0"/>
              </a:spcBef>
              <a:spcAft>
                <a:spcPts val="0"/>
              </a:spcAft>
              <a:buSzPts val="2400"/>
              <a:buFont typeface="Besley"/>
              <a:buNone/>
              <a:defRPr sz="2400">
                <a:latin typeface="Besley"/>
                <a:ea typeface="Besley"/>
                <a:cs typeface="Besley"/>
                <a:sym typeface="Besley"/>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64" name="Shape 164"/>
        <p:cNvGrpSpPr/>
        <p:nvPr/>
      </p:nvGrpSpPr>
      <p:grpSpPr>
        <a:xfrm>
          <a:off x="0" y="0"/>
          <a:ext cx="0" cy="0"/>
          <a:chOff x="0" y="0"/>
          <a:chExt cx="0" cy="0"/>
        </a:xfrm>
      </p:grpSpPr>
      <p:pic>
        <p:nvPicPr>
          <p:cNvPr id="165" name="Google Shape;165;p22"/>
          <p:cNvPicPr preferRelativeResize="0"/>
          <p:nvPr/>
        </p:nvPicPr>
        <p:blipFill>
          <a:blip r:embed="rId2">
            <a:alphaModFix amt="39000"/>
          </a:blip>
          <a:stretch>
            <a:fillRect/>
          </a:stretch>
        </p:blipFill>
        <p:spPr>
          <a:xfrm>
            <a:off x="0" y="6858"/>
            <a:ext cx="9144000" cy="5129784"/>
          </a:xfrm>
          <a:prstGeom prst="rect">
            <a:avLst/>
          </a:prstGeom>
          <a:noFill/>
          <a:ln>
            <a:noFill/>
          </a:ln>
        </p:spPr>
      </p:pic>
      <p:sp>
        <p:nvSpPr>
          <p:cNvPr id="166" name="Google Shape;166;p22"/>
          <p:cNvSpPr/>
          <p:nvPr/>
        </p:nvSpPr>
        <p:spPr>
          <a:xfrm>
            <a:off x="90750" y="93725"/>
            <a:ext cx="8962479" cy="4956057"/>
          </a:xfrm>
          <a:custGeom>
            <a:avLst/>
            <a:gdLst/>
            <a:ahLst/>
            <a:cxnLst/>
            <a:rect l="l" t="t" r="r" b="b"/>
            <a:pathLst>
              <a:path w="11600" h="6337" extrusionOk="0">
                <a:moveTo>
                  <a:pt x="11592" y="1313"/>
                </a:moveTo>
                <a:cubicBezTo>
                  <a:pt x="11588" y="895"/>
                  <a:pt x="11577" y="477"/>
                  <a:pt x="11562" y="59"/>
                </a:cubicBezTo>
                <a:cubicBezTo>
                  <a:pt x="11562" y="57"/>
                  <a:pt x="11561" y="55"/>
                  <a:pt x="11559" y="55"/>
                </a:cubicBezTo>
                <a:cubicBezTo>
                  <a:pt x="11546" y="51"/>
                  <a:pt x="11533" y="49"/>
                  <a:pt x="11520" y="46"/>
                </a:cubicBezTo>
                <a:cubicBezTo>
                  <a:pt x="11520" y="46"/>
                  <a:pt x="11519" y="46"/>
                  <a:pt x="11518" y="46"/>
                </a:cubicBezTo>
                <a:cubicBezTo>
                  <a:pt x="11460" y="37"/>
                  <a:pt x="11401" y="40"/>
                  <a:pt x="11341" y="39"/>
                </a:cubicBezTo>
                <a:cubicBezTo>
                  <a:pt x="11255" y="38"/>
                  <a:pt x="11168" y="37"/>
                  <a:pt x="11082" y="36"/>
                </a:cubicBezTo>
                <a:cubicBezTo>
                  <a:pt x="10914" y="35"/>
                  <a:pt x="10745" y="33"/>
                  <a:pt x="10577" y="31"/>
                </a:cubicBezTo>
                <a:cubicBezTo>
                  <a:pt x="10266" y="27"/>
                  <a:pt x="9956" y="24"/>
                  <a:pt x="9645" y="20"/>
                </a:cubicBezTo>
                <a:cubicBezTo>
                  <a:pt x="9057" y="14"/>
                  <a:pt x="8469" y="9"/>
                  <a:pt x="7881" y="5"/>
                </a:cubicBezTo>
                <a:cubicBezTo>
                  <a:pt x="7250" y="1"/>
                  <a:pt x="6619" y="0"/>
                  <a:pt x="5989" y="0"/>
                </a:cubicBezTo>
                <a:cubicBezTo>
                  <a:pt x="5204" y="0"/>
                  <a:pt x="4419" y="3"/>
                  <a:pt x="3635" y="8"/>
                </a:cubicBezTo>
                <a:cubicBezTo>
                  <a:pt x="2585" y="13"/>
                  <a:pt x="1534" y="22"/>
                  <a:pt x="484" y="31"/>
                </a:cubicBezTo>
                <a:cubicBezTo>
                  <a:pt x="334" y="32"/>
                  <a:pt x="183" y="34"/>
                  <a:pt x="32" y="35"/>
                </a:cubicBezTo>
                <a:cubicBezTo>
                  <a:pt x="30" y="35"/>
                  <a:pt x="28" y="37"/>
                  <a:pt x="28" y="39"/>
                </a:cubicBezTo>
                <a:cubicBezTo>
                  <a:pt x="29" y="967"/>
                  <a:pt x="23" y="1895"/>
                  <a:pt x="13" y="2823"/>
                </a:cubicBezTo>
                <a:cubicBezTo>
                  <a:pt x="6" y="3481"/>
                  <a:pt x="0" y="4139"/>
                  <a:pt x="5" y="4798"/>
                </a:cubicBezTo>
                <a:cubicBezTo>
                  <a:pt x="9" y="5289"/>
                  <a:pt x="18" y="5780"/>
                  <a:pt x="28" y="6271"/>
                </a:cubicBezTo>
                <a:cubicBezTo>
                  <a:pt x="29" y="6276"/>
                  <a:pt x="37" y="6276"/>
                  <a:pt x="36" y="6271"/>
                </a:cubicBezTo>
                <a:cubicBezTo>
                  <a:pt x="36" y="6260"/>
                  <a:pt x="36" y="6249"/>
                  <a:pt x="36" y="6237"/>
                </a:cubicBezTo>
                <a:cubicBezTo>
                  <a:pt x="47" y="6237"/>
                  <a:pt x="58" y="6238"/>
                  <a:pt x="69" y="6238"/>
                </a:cubicBezTo>
                <a:cubicBezTo>
                  <a:pt x="69" y="6252"/>
                  <a:pt x="69" y="6266"/>
                  <a:pt x="69" y="6280"/>
                </a:cubicBezTo>
                <a:cubicBezTo>
                  <a:pt x="64" y="6281"/>
                  <a:pt x="58" y="6281"/>
                  <a:pt x="53" y="6281"/>
                </a:cubicBezTo>
                <a:cubicBezTo>
                  <a:pt x="48" y="6281"/>
                  <a:pt x="48" y="6289"/>
                  <a:pt x="53" y="6289"/>
                </a:cubicBezTo>
                <a:cubicBezTo>
                  <a:pt x="858" y="6284"/>
                  <a:pt x="1663" y="6284"/>
                  <a:pt x="2468" y="6289"/>
                </a:cubicBezTo>
                <a:cubicBezTo>
                  <a:pt x="3071" y="6293"/>
                  <a:pt x="3673" y="6301"/>
                  <a:pt x="4276" y="6310"/>
                </a:cubicBezTo>
                <a:cubicBezTo>
                  <a:pt x="4842" y="6318"/>
                  <a:pt x="5407" y="6326"/>
                  <a:pt x="5973" y="6330"/>
                </a:cubicBezTo>
                <a:cubicBezTo>
                  <a:pt x="6677" y="6336"/>
                  <a:pt x="7381" y="6337"/>
                  <a:pt x="8085" y="6334"/>
                </a:cubicBezTo>
                <a:cubicBezTo>
                  <a:pt x="9093" y="6330"/>
                  <a:pt x="10100" y="6318"/>
                  <a:pt x="11108" y="6302"/>
                </a:cubicBezTo>
                <a:cubicBezTo>
                  <a:pt x="11258" y="6300"/>
                  <a:pt x="11408" y="6297"/>
                  <a:pt x="11558" y="6295"/>
                </a:cubicBezTo>
                <a:cubicBezTo>
                  <a:pt x="11560" y="6295"/>
                  <a:pt x="11562" y="6293"/>
                  <a:pt x="11562" y="6291"/>
                </a:cubicBezTo>
                <a:cubicBezTo>
                  <a:pt x="11559" y="5282"/>
                  <a:pt x="11566" y="4273"/>
                  <a:pt x="11580" y="3264"/>
                </a:cubicBezTo>
                <a:cubicBezTo>
                  <a:pt x="11589" y="2614"/>
                  <a:pt x="11600" y="1963"/>
                  <a:pt x="11592" y="1313"/>
                </a:cubicBezTo>
                <a:close/>
                <a:moveTo>
                  <a:pt x="11554" y="73"/>
                </a:moveTo>
                <a:cubicBezTo>
                  <a:pt x="11556" y="77"/>
                  <a:pt x="11557" y="82"/>
                  <a:pt x="11557" y="87"/>
                </a:cubicBezTo>
                <a:cubicBezTo>
                  <a:pt x="11545" y="87"/>
                  <a:pt x="11533" y="87"/>
                  <a:pt x="11521" y="87"/>
                </a:cubicBezTo>
                <a:cubicBezTo>
                  <a:pt x="11521" y="76"/>
                  <a:pt x="11521" y="64"/>
                  <a:pt x="11521" y="53"/>
                </a:cubicBezTo>
                <a:cubicBezTo>
                  <a:pt x="11523" y="54"/>
                  <a:pt x="11525" y="54"/>
                  <a:pt x="11528" y="54"/>
                </a:cubicBezTo>
                <a:cubicBezTo>
                  <a:pt x="11546" y="59"/>
                  <a:pt x="11549" y="58"/>
                  <a:pt x="11554" y="73"/>
                </a:cubicBezTo>
                <a:close/>
                <a:moveTo>
                  <a:pt x="215" y="41"/>
                </a:moveTo>
                <a:cubicBezTo>
                  <a:pt x="275" y="41"/>
                  <a:pt x="335" y="40"/>
                  <a:pt x="395" y="40"/>
                </a:cubicBezTo>
                <a:cubicBezTo>
                  <a:pt x="838" y="36"/>
                  <a:pt x="1281" y="32"/>
                  <a:pt x="1723" y="29"/>
                </a:cubicBezTo>
                <a:cubicBezTo>
                  <a:pt x="2465" y="23"/>
                  <a:pt x="3206" y="18"/>
                  <a:pt x="3948" y="14"/>
                </a:cubicBezTo>
                <a:cubicBezTo>
                  <a:pt x="4543" y="11"/>
                  <a:pt x="5139" y="9"/>
                  <a:pt x="5735" y="8"/>
                </a:cubicBezTo>
                <a:cubicBezTo>
                  <a:pt x="6233" y="8"/>
                  <a:pt x="6732" y="8"/>
                  <a:pt x="7231" y="10"/>
                </a:cubicBezTo>
                <a:cubicBezTo>
                  <a:pt x="7681" y="12"/>
                  <a:pt x="8132" y="15"/>
                  <a:pt x="8583" y="18"/>
                </a:cubicBezTo>
                <a:cubicBezTo>
                  <a:pt x="9033" y="22"/>
                  <a:pt x="9483" y="27"/>
                  <a:pt x="9933" y="31"/>
                </a:cubicBezTo>
                <a:cubicBezTo>
                  <a:pt x="10437" y="37"/>
                  <a:pt x="10941" y="43"/>
                  <a:pt x="11445" y="49"/>
                </a:cubicBezTo>
                <a:cubicBezTo>
                  <a:pt x="11469" y="49"/>
                  <a:pt x="11493" y="48"/>
                  <a:pt x="11517" y="52"/>
                </a:cubicBezTo>
                <a:cubicBezTo>
                  <a:pt x="11517" y="64"/>
                  <a:pt x="11517" y="75"/>
                  <a:pt x="11517" y="87"/>
                </a:cubicBezTo>
                <a:cubicBezTo>
                  <a:pt x="10501" y="84"/>
                  <a:pt x="9485" y="81"/>
                  <a:pt x="8470" y="80"/>
                </a:cubicBezTo>
                <a:cubicBezTo>
                  <a:pt x="7687" y="79"/>
                  <a:pt x="6904" y="79"/>
                  <a:pt x="6120" y="79"/>
                </a:cubicBezTo>
                <a:cubicBezTo>
                  <a:pt x="5474" y="79"/>
                  <a:pt x="4828" y="80"/>
                  <a:pt x="4182" y="81"/>
                </a:cubicBezTo>
                <a:cubicBezTo>
                  <a:pt x="3572" y="82"/>
                  <a:pt x="2962" y="83"/>
                  <a:pt x="2352" y="83"/>
                </a:cubicBezTo>
                <a:cubicBezTo>
                  <a:pt x="1672" y="83"/>
                  <a:pt x="992" y="83"/>
                  <a:pt x="313" y="82"/>
                </a:cubicBezTo>
                <a:cubicBezTo>
                  <a:pt x="233" y="82"/>
                  <a:pt x="153" y="82"/>
                  <a:pt x="73" y="82"/>
                </a:cubicBezTo>
                <a:cubicBezTo>
                  <a:pt x="73" y="68"/>
                  <a:pt x="73" y="54"/>
                  <a:pt x="73" y="41"/>
                </a:cubicBezTo>
                <a:cubicBezTo>
                  <a:pt x="73" y="41"/>
                  <a:pt x="73" y="41"/>
                  <a:pt x="73" y="40"/>
                </a:cubicBezTo>
                <a:cubicBezTo>
                  <a:pt x="115" y="32"/>
                  <a:pt x="186" y="42"/>
                  <a:pt x="215" y="41"/>
                </a:cubicBezTo>
                <a:close/>
                <a:moveTo>
                  <a:pt x="11516" y="2208"/>
                </a:moveTo>
                <a:cubicBezTo>
                  <a:pt x="11517" y="2561"/>
                  <a:pt x="11518" y="2915"/>
                  <a:pt x="11519" y="3269"/>
                </a:cubicBezTo>
                <a:cubicBezTo>
                  <a:pt x="11520" y="3684"/>
                  <a:pt x="11520" y="4099"/>
                  <a:pt x="11520" y="4514"/>
                </a:cubicBezTo>
                <a:cubicBezTo>
                  <a:pt x="11520" y="5030"/>
                  <a:pt x="11519" y="5547"/>
                  <a:pt x="11518" y="6063"/>
                </a:cubicBezTo>
                <a:cubicBezTo>
                  <a:pt x="11517" y="6122"/>
                  <a:pt x="11517" y="6180"/>
                  <a:pt x="11517" y="6239"/>
                </a:cubicBezTo>
                <a:cubicBezTo>
                  <a:pt x="10501" y="6236"/>
                  <a:pt x="9485" y="6233"/>
                  <a:pt x="8470" y="6232"/>
                </a:cubicBezTo>
                <a:cubicBezTo>
                  <a:pt x="7687" y="6231"/>
                  <a:pt x="6904" y="6231"/>
                  <a:pt x="6120" y="6231"/>
                </a:cubicBezTo>
                <a:cubicBezTo>
                  <a:pt x="5474" y="6231"/>
                  <a:pt x="4828" y="6232"/>
                  <a:pt x="4182" y="6233"/>
                </a:cubicBezTo>
                <a:cubicBezTo>
                  <a:pt x="3572" y="6234"/>
                  <a:pt x="2962" y="6235"/>
                  <a:pt x="2352" y="6235"/>
                </a:cubicBezTo>
                <a:cubicBezTo>
                  <a:pt x="1672" y="6235"/>
                  <a:pt x="992" y="6235"/>
                  <a:pt x="313" y="6234"/>
                </a:cubicBezTo>
                <a:cubicBezTo>
                  <a:pt x="233" y="6234"/>
                  <a:pt x="153" y="6234"/>
                  <a:pt x="73" y="6234"/>
                </a:cubicBezTo>
                <a:cubicBezTo>
                  <a:pt x="75" y="5716"/>
                  <a:pt x="76" y="5198"/>
                  <a:pt x="76" y="4680"/>
                </a:cubicBezTo>
                <a:cubicBezTo>
                  <a:pt x="76" y="4255"/>
                  <a:pt x="76" y="3831"/>
                  <a:pt x="75" y="3407"/>
                </a:cubicBezTo>
                <a:cubicBezTo>
                  <a:pt x="75" y="3048"/>
                  <a:pt x="74" y="2689"/>
                  <a:pt x="73" y="2330"/>
                </a:cubicBezTo>
                <a:cubicBezTo>
                  <a:pt x="72" y="1986"/>
                  <a:pt x="71" y="1643"/>
                  <a:pt x="71" y="1299"/>
                </a:cubicBezTo>
                <a:cubicBezTo>
                  <a:pt x="71" y="930"/>
                  <a:pt x="71" y="561"/>
                  <a:pt x="72" y="191"/>
                </a:cubicBezTo>
                <a:cubicBezTo>
                  <a:pt x="73" y="156"/>
                  <a:pt x="73" y="121"/>
                  <a:pt x="73" y="86"/>
                </a:cubicBezTo>
                <a:cubicBezTo>
                  <a:pt x="757" y="87"/>
                  <a:pt x="1440" y="87"/>
                  <a:pt x="2124" y="87"/>
                </a:cubicBezTo>
                <a:cubicBezTo>
                  <a:pt x="2737" y="87"/>
                  <a:pt x="3350" y="86"/>
                  <a:pt x="3963" y="85"/>
                </a:cubicBezTo>
                <a:cubicBezTo>
                  <a:pt x="4599" y="84"/>
                  <a:pt x="5236" y="84"/>
                  <a:pt x="5872" y="83"/>
                </a:cubicBezTo>
                <a:cubicBezTo>
                  <a:pt x="6633" y="83"/>
                  <a:pt x="7394" y="83"/>
                  <a:pt x="8155" y="84"/>
                </a:cubicBezTo>
                <a:cubicBezTo>
                  <a:pt x="9146" y="85"/>
                  <a:pt x="10138" y="87"/>
                  <a:pt x="11129" y="90"/>
                </a:cubicBezTo>
                <a:cubicBezTo>
                  <a:pt x="11258" y="90"/>
                  <a:pt x="11387" y="91"/>
                  <a:pt x="11517" y="91"/>
                </a:cubicBezTo>
                <a:cubicBezTo>
                  <a:pt x="11516" y="454"/>
                  <a:pt x="11515" y="816"/>
                  <a:pt x="11515" y="1179"/>
                </a:cubicBezTo>
                <a:cubicBezTo>
                  <a:pt x="11515" y="1522"/>
                  <a:pt x="11516" y="1865"/>
                  <a:pt x="11516" y="2208"/>
                </a:cubicBezTo>
                <a:close/>
                <a:moveTo>
                  <a:pt x="69" y="41"/>
                </a:moveTo>
                <a:cubicBezTo>
                  <a:pt x="69" y="55"/>
                  <a:pt x="69" y="68"/>
                  <a:pt x="69" y="82"/>
                </a:cubicBezTo>
                <a:cubicBezTo>
                  <a:pt x="58" y="82"/>
                  <a:pt x="46" y="81"/>
                  <a:pt x="35" y="81"/>
                </a:cubicBezTo>
                <a:cubicBezTo>
                  <a:pt x="37" y="69"/>
                  <a:pt x="40" y="59"/>
                  <a:pt x="46" y="52"/>
                </a:cubicBezTo>
                <a:cubicBezTo>
                  <a:pt x="51" y="47"/>
                  <a:pt x="59" y="44"/>
                  <a:pt x="69" y="41"/>
                </a:cubicBezTo>
                <a:close/>
                <a:moveTo>
                  <a:pt x="36" y="6233"/>
                </a:moveTo>
                <a:cubicBezTo>
                  <a:pt x="22" y="5616"/>
                  <a:pt x="13" y="4999"/>
                  <a:pt x="11" y="4381"/>
                </a:cubicBezTo>
                <a:cubicBezTo>
                  <a:pt x="10" y="3891"/>
                  <a:pt x="15" y="3400"/>
                  <a:pt x="20" y="2909"/>
                </a:cubicBezTo>
                <a:cubicBezTo>
                  <a:pt x="27" y="2282"/>
                  <a:pt x="33" y="1655"/>
                  <a:pt x="35" y="1028"/>
                </a:cubicBezTo>
                <a:cubicBezTo>
                  <a:pt x="36" y="817"/>
                  <a:pt x="36" y="606"/>
                  <a:pt x="36" y="395"/>
                </a:cubicBezTo>
                <a:cubicBezTo>
                  <a:pt x="36" y="340"/>
                  <a:pt x="36" y="286"/>
                  <a:pt x="37" y="231"/>
                </a:cubicBezTo>
                <a:cubicBezTo>
                  <a:pt x="37" y="205"/>
                  <a:pt x="37" y="179"/>
                  <a:pt x="37" y="153"/>
                </a:cubicBezTo>
                <a:cubicBezTo>
                  <a:pt x="37" y="136"/>
                  <a:pt x="33" y="108"/>
                  <a:pt x="35" y="85"/>
                </a:cubicBezTo>
                <a:cubicBezTo>
                  <a:pt x="46" y="85"/>
                  <a:pt x="57" y="86"/>
                  <a:pt x="69" y="86"/>
                </a:cubicBezTo>
                <a:cubicBezTo>
                  <a:pt x="68" y="448"/>
                  <a:pt x="67" y="810"/>
                  <a:pt x="67" y="1173"/>
                </a:cubicBezTo>
                <a:cubicBezTo>
                  <a:pt x="67" y="1516"/>
                  <a:pt x="68" y="1859"/>
                  <a:pt x="68" y="2203"/>
                </a:cubicBezTo>
                <a:cubicBezTo>
                  <a:pt x="69" y="2557"/>
                  <a:pt x="70" y="2911"/>
                  <a:pt x="71" y="3266"/>
                </a:cubicBezTo>
                <a:cubicBezTo>
                  <a:pt x="72" y="3681"/>
                  <a:pt x="72" y="4096"/>
                  <a:pt x="72" y="4512"/>
                </a:cubicBezTo>
                <a:cubicBezTo>
                  <a:pt x="72" y="5029"/>
                  <a:pt x="71" y="5546"/>
                  <a:pt x="70" y="6063"/>
                </a:cubicBezTo>
                <a:cubicBezTo>
                  <a:pt x="69" y="6120"/>
                  <a:pt x="69" y="6177"/>
                  <a:pt x="69" y="6234"/>
                </a:cubicBezTo>
                <a:cubicBezTo>
                  <a:pt x="58" y="6234"/>
                  <a:pt x="47" y="6233"/>
                  <a:pt x="36" y="6233"/>
                </a:cubicBezTo>
                <a:close/>
                <a:moveTo>
                  <a:pt x="11466" y="6288"/>
                </a:moveTo>
                <a:cubicBezTo>
                  <a:pt x="11235" y="6292"/>
                  <a:pt x="11004" y="6296"/>
                  <a:pt x="10773" y="6299"/>
                </a:cubicBezTo>
                <a:cubicBezTo>
                  <a:pt x="10005" y="6310"/>
                  <a:pt x="9238" y="6319"/>
                  <a:pt x="8470" y="6324"/>
                </a:cubicBezTo>
                <a:cubicBezTo>
                  <a:pt x="7890" y="6328"/>
                  <a:pt x="7310" y="6329"/>
                  <a:pt x="6730" y="6327"/>
                </a:cubicBezTo>
                <a:cubicBezTo>
                  <a:pt x="6265" y="6325"/>
                  <a:pt x="5801" y="6321"/>
                  <a:pt x="5336" y="6316"/>
                </a:cubicBezTo>
                <a:cubicBezTo>
                  <a:pt x="4913" y="6311"/>
                  <a:pt x="4491" y="6304"/>
                  <a:pt x="4068" y="6299"/>
                </a:cubicBezTo>
                <a:cubicBezTo>
                  <a:pt x="3615" y="6292"/>
                  <a:pt x="3161" y="6287"/>
                  <a:pt x="2708" y="6283"/>
                </a:cubicBezTo>
                <a:cubicBezTo>
                  <a:pt x="2153" y="6279"/>
                  <a:pt x="1598" y="6277"/>
                  <a:pt x="1043" y="6277"/>
                </a:cubicBezTo>
                <a:cubicBezTo>
                  <a:pt x="720" y="6278"/>
                  <a:pt x="396" y="6279"/>
                  <a:pt x="73" y="6280"/>
                </a:cubicBezTo>
                <a:cubicBezTo>
                  <a:pt x="73" y="6266"/>
                  <a:pt x="73" y="6252"/>
                  <a:pt x="73" y="6238"/>
                </a:cubicBezTo>
                <a:cubicBezTo>
                  <a:pt x="757" y="6239"/>
                  <a:pt x="1441" y="6239"/>
                  <a:pt x="2124" y="6239"/>
                </a:cubicBezTo>
                <a:cubicBezTo>
                  <a:pt x="2737" y="6239"/>
                  <a:pt x="3350" y="6238"/>
                  <a:pt x="3963" y="6237"/>
                </a:cubicBezTo>
                <a:cubicBezTo>
                  <a:pt x="4599" y="6236"/>
                  <a:pt x="5236" y="6236"/>
                  <a:pt x="5872" y="6235"/>
                </a:cubicBezTo>
                <a:cubicBezTo>
                  <a:pt x="6633" y="6235"/>
                  <a:pt x="7394" y="6235"/>
                  <a:pt x="8155" y="6236"/>
                </a:cubicBezTo>
                <a:cubicBezTo>
                  <a:pt x="9146" y="6237"/>
                  <a:pt x="10138" y="6239"/>
                  <a:pt x="11129" y="6242"/>
                </a:cubicBezTo>
                <a:cubicBezTo>
                  <a:pt x="11258" y="6242"/>
                  <a:pt x="11388" y="6243"/>
                  <a:pt x="11517" y="6243"/>
                </a:cubicBezTo>
                <a:cubicBezTo>
                  <a:pt x="11517" y="6257"/>
                  <a:pt x="11517" y="6270"/>
                  <a:pt x="11517" y="6284"/>
                </a:cubicBezTo>
                <a:cubicBezTo>
                  <a:pt x="11517" y="6287"/>
                  <a:pt x="11521" y="6287"/>
                  <a:pt x="11521" y="6284"/>
                </a:cubicBezTo>
                <a:cubicBezTo>
                  <a:pt x="11521" y="6270"/>
                  <a:pt x="11521" y="6257"/>
                  <a:pt x="11521" y="6243"/>
                </a:cubicBezTo>
                <a:cubicBezTo>
                  <a:pt x="11533" y="6243"/>
                  <a:pt x="11546" y="6243"/>
                  <a:pt x="11558" y="6243"/>
                </a:cubicBezTo>
                <a:cubicBezTo>
                  <a:pt x="11558" y="6253"/>
                  <a:pt x="11557" y="6262"/>
                  <a:pt x="11554" y="6268"/>
                </a:cubicBezTo>
                <a:cubicBezTo>
                  <a:pt x="11540" y="6298"/>
                  <a:pt x="11493" y="6288"/>
                  <a:pt x="11466" y="6288"/>
                </a:cubicBezTo>
                <a:close/>
                <a:moveTo>
                  <a:pt x="11558" y="4515"/>
                </a:moveTo>
                <a:cubicBezTo>
                  <a:pt x="11555" y="4903"/>
                  <a:pt x="11554" y="5291"/>
                  <a:pt x="11553" y="5679"/>
                </a:cubicBezTo>
                <a:cubicBezTo>
                  <a:pt x="11553" y="5789"/>
                  <a:pt x="11553" y="5900"/>
                  <a:pt x="11553" y="6010"/>
                </a:cubicBezTo>
                <a:cubicBezTo>
                  <a:pt x="11553" y="6066"/>
                  <a:pt x="11553" y="6121"/>
                  <a:pt x="11554" y="6177"/>
                </a:cubicBezTo>
                <a:cubicBezTo>
                  <a:pt x="11554" y="6192"/>
                  <a:pt x="11558" y="6217"/>
                  <a:pt x="11558" y="6239"/>
                </a:cubicBezTo>
                <a:cubicBezTo>
                  <a:pt x="11546" y="6239"/>
                  <a:pt x="11533" y="6239"/>
                  <a:pt x="11521" y="6239"/>
                </a:cubicBezTo>
                <a:cubicBezTo>
                  <a:pt x="11523" y="5720"/>
                  <a:pt x="11524" y="5201"/>
                  <a:pt x="11524" y="4682"/>
                </a:cubicBezTo>
                <a:cubicBezTo>
                  <a:pt x="11524" y="4258"/>
                  <a:pt x="11524" y="3834"/>
                  <a:pt x="11523" y="3410"/>
                </a:cubicBezTo>
                <a:cubicBezTo>
                  <a:pt x="11523" y="3052"/>
                  <a:pt x="11522" y="2693"/>
                  <a:pt x="11521" y="2335"/>
                </a:cubicBezTo>
                <a:cubicBezTo>
                  <a:pt x="11520" y="1991"/>
                  <a:pt x="11519" y="1648"/>
                  <a:pt x="11519" y="1305"/>
                </a:cubicBezTo>
                <a:cubicBezTo>
                  <a:pt x="11519" y="936"/>
                  <a:pt x="11519" y="567"/>
                  <a:pt x="11520" y="198"/>
                </a:cubicBezTo>
                <a:cubicBezTo>
                  <a:pt x="11521" y="162"/>
                  <a:pt x="11521" y="127"/>
                  <a:pt x="11521" y="91"/>
                </a:cubicBezTo>
                <a:cubicBezTo>
                  <a:pt x="11533" y="91"/>
                  <a:pt x="11545" y="91"/>
                  <a:pt x="11557" y="91"/>
                </a:cubicBezTo>
                <a:cubicBezTo>
                  <a:pt x="11558" y="107"/>
                  <a:pt x="11556" y="125"/>
                  <a:pt x="11557" y="138"/>
                </a:cubicBezTo>
                <a:cubicBezTo>
                  <a:pt x="11559" y="209"/>
                  <a:pt x="11561" y="281"/>
                  <a:pt x="11564" y="352"/>
                </a:cubicBezTo>
                <a:cubicBezTo>
                  <a:pt x="11568" y="488"/>
                  <a:pt x="11572" y="623"/>
                  <a:pt x="11575" y="759"/>
                </a:cubicBezTo>
                <a:cubicBezTo>
                  <a:pt x="11580" y="998"/>
                  <a:pt x="11584" y="1238"/>
                  <a:pt x="11586" y="1477"/>
                </a:cubicBezTo>
                <a:cubicBezTo>
                  <a:pt x="11589" y="1925"/>
                  <a:pt x="11584" y="2373"/>
                  <a:pt x="11578" y="2821"/>
                </a:cubicBezTo>
                <a:cubicBezTo>
                  <a:pt x="11571" y="3385"/>
                  <a:pt x="11562" y="3950"/>
                  <a:pt x="11558" y="4515"/>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167" name="Google Shape;167;p22"/>
          <p:cNvPicPr preferRelativeResize="0"/>
          <p:nvPr/>
        </p:nvPicPr>
        <p:blipFill rotWithShape="1">
          <a:blip r:embed="rId3"/>
          <a:srcRect l="29195" t="-2819" r="4601" b="65126"/>
          <a:stretch>
            <a:fillRect/>
          </a:stretch>
        </p:blipFill>
        <p:spPr>
          <a:xfrm rot="5400000">
            <a:off x="-349062" y="349062"/>
            <a:ext cx="1621199" cy="923075"/>
          </a:xfrm>
          <a:prstGeom prst="rect">
            <a:avLst/>
          </a:prstGeom>
          <a:noFill/>
          <a:ln>
            <a:noFill/>
          </a:ln>
        </p:spPr>
      </p:pic>
      <p:sp>
        <p:nvSpPr>
          <p:cNvPr id="168" name="Google Shape;168;p22"/>
          <p:cNvSpPr txBox="1"/>
          <p:nvPr>
            <p:ph type="title" hasCustomPrompt="1"/>
          </p:nvPr>
        </p:nvSpPr>
        <p:spPr>
          <a:xfrm>
            <a:off x="713226" y="1982194"/>
            <a:ext cx="3858600" cy="859500"/>
          </a:xfrm>
          <a:prstGeom prst="rect">
            <a:avLst/>
          </a:prstGeom>
          <a:noFill/>
          <a:ln w="38100" cap="flat" cmpd="dbl">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9" name="Google Shape;169;p22"/>
          <p:cNvSpPr txBox="1"/>
          <p:nvPr>
            <p:ph type="subTitle" idx="1"/>
          </p:nvPr>
        </p:nvSpPr>
        <p:spPr>
          <a:xfrm>
            <a:off x="713226" y="2875117"/>
            <a:ext cx="3858600" cy="286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200"/>
              <a:buFont typeface="PT Sans" panose="020B0503020203020204"/>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9pPr>
          </a:lstStyle>
          <a:p/>
        </p:txBody>
      </p:sp>
      <p:sp>
        <p:nvSpPr>
          <p:cNvPr id="170" name="Google Shape;170;p22"/>
          <p:cNvSpPr txBox="1"/>
          <p:nvPr>
            <p:ph type="title" idx="2" hasCustomPrompt="1"/>
          </p:nvPr>
        </p:nvSpPr>
        <p:spPr>
          <a:xfrm>
            <a:off x="713240" y="645562"/>
            <a:ext cx="3858600" cy="859500"/>
          </a:xfrm>
          <a:prstGeom prst="rect">
            <a:avLst/>
          </a:prstGeom>
          <a:noFill/>
          <a:ln w="38100" cap="flat" cmpd="dbl">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1" name="Google Shape;171;p22"/>
          <p:cNvSpPr txBox="1"/>
          <p:nvPr>
            <p:ph type="subTitle" idx="3"/>
          </p:nvPr>
        </p:nvSpPr>
        <p:spPr>
          <a:xfrm>
            <a:off x="713240" y="1528372"/>
            <a:ext cx="3858600" cy="286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200"/>
              <a:buFont typeface="PT Sans" panose="020B0503020203020204"/>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9pPr>
          </a:lstStyle>
          <a:p/>
        </p:txBody>
      </p:sp>
      <p:sp>
        <p:nvSpPr>
          <p:cNvPr id="172" name="Google Shape;172;p22"/>
          <p:cNvSpPr txBox="1"/>
          <p:nvPr>
            <p:ph type="title" idx="4" hasCustomPrompt="1"/>
          </p:nvPr>
        </p:nvSpPr>
        <p:spPr>
          <a:xfrm>
            <a:off x="713226" y="3318815"/>
            <a:ext cx="3858600" cy="859500"/>
          </a:xfrm>
          <a:prstGeom prst="rect">
            <a:avLst/>
          </a:prstGeom>
          <a:noFill/>
          <a:ln w="38100" cap="flat" cmpd="dbl">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3" name="Google Shape;173;p22"/>
          <p:cNvSpPr txBox="1"/>
          <p:nvPr>
            <p:ph type="subTitle" idx="5"/>
          </p:nvPr>
        </p:nvSpPr>
        <p:spPr>
          <a:xfrm>
            <a:off x="713226" y="4211738"/>
            <a:ext cx="3858600" cy="286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200"/>
              <a:buFont typeface="PT Sans" panose="020B0503020203020204"/>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74" name="Shape 174"/>
        <p:cNvGrpSpPr/>
        <p:nvPr/>
      </p:nvGrpSpPr>
      <p:grpSpPr>
        <a:xfrm>
          <a:off x="0" y="0"/>
          <a:ext cx="0" cy="0"/>
          <a:chOff x="0" y="0"/>
          <a:chExt cx="0" cy="0"/>
        </a:xfrm>
      </p:grpSpPr>
      <p:pic>
        <p:nvPicPr>
          <p:cNvPr id="175" name="Google Shape;175;p23"/>
          <p:cNvPicPr preferRelativeResize="0"/>
          <p:nvPr/>
        </p:nvPicPr>
        <p:blipFill>
          <a:blip r:embed="rId2">
            <a:alphaModFix amt="39000"/>
          </a:blip>
          <a:stretch>
            <a:fillRect/>
          </a:stretch>
        </p:blipFill>
        <p:spPr>
          <a:xfrm>
            <a:off x="0" y="6858"/>
            <a:ext cx="9144000" cy="5129784"/>
          </a:xfrm>
          <a:prstGeom prst="rect">
            <a:avLst/>
          </a:prstGeom>
          <a:noFill/>
          <a:ln>
            <a:noFill/>
          </a:ln>
        </p:spPr>
      </p:pic>
      <p:sp>
        <p:nvSpPr>
          <p:cNvPr id="176" name="Google Shape;176;p23"/>
          <p:cNvSpPr/>
          <p:nvPr/>
        </p:nvSpPr>
        <p:spPr>
          <a:xfrm>
            <a:off x="90750" y="93725"/>
            <a:ext cx="8962479" cy="4956057"/>
          </a:xfrm>
          <a:custGeom>
            <a:avLst/>
            <a:gdLst/>
            <a:ahLst/>
            <a:cxnLst/>
            <a:rect l="l" t="t" r="r" b="b"/>
            <a:pathLst>
              <a:path w="11600" h="6337" extrusionOk="0">
                <a:moveTo>
                  <a:pt x="11592" y="1313"/>
                </a:moveTo>
                <a:cubicBezTo>
                  <a:pt x="11588" y="895"/>
                  <a:pt x="11577" y="477"/>
                  <a:pt x="11562" y="59"/>
                </a:cubicBezTo>
                <a:cubicBezTo>
                  <a:pt x="11562" y="57"/>
                  <a:pt x="11561" y="55"/>
                  <a:pt x="11559" y="55"/>
                </a:cubicBezTo>
                <a:cubicBezTo>
                  <a:pt x="11546" y="51"/>
                  <a:pt x="11533" y="49"/>
                  <a:pt x="11520" y="46"/>
                </a:cubicBezTo>
                <a:cubicBezTo>
                  <a:pt x="11520" y="46"/>
                  <a:pt x="11519" y="46"/>
                  <a:pt x="11518" y="46"/>
                </a:cubicBezTo>
                <a:cubicBezTo>
                  <a:pt x="11460" y="37"/>
                  <a:pt x="11401" y="40"/>
                  <a:pt x="11341" y="39"/>
                </a:cubicBezTo>
                <a:cubicBezTo>
                  <a:pt x="11255" y="38"/>
                  <a:pt x="11168" y="37"/>
                  <a:pt x="11082" y="36"/>
                </a:cubicBezTo>
                <a:cubicBezTo>
                  <a:pt x="10914" y="35"/>
                  <a:pt x="10745" y="33"/>
                  <a:pt x="10577" y="31"/>
                </a:cubicBezTo>
                <a:cubicBezTo>
                  <a:pt x="10266" y="27"/>
                  <a:pt x="9956" y="24"/>
                  <a:pt x="9645" y="20"/>
                </a:cubicBezTo>
                <a:cubicBezTo>
                  <a:pt x="9057" y="14"/>
                  <a:pt x="8469" y="9"/>
                  <a:pt x="7881" y="5"/>
                </a:cubicBezTo>
                <a:cubicBezTo>
                  <a:pt x="7250" y="1"/>
                  <a:pt x="6619" y="0"/>
                  <a:pt x="5989" y="0"/>
                </a:cubicBezTo>
                <a:cubicBezTo>
                  <a:pt x="5204" y="0"/>
                  <a:pt x="4419" y="3"/>
                  <a:pt x="3635" y="8"/>
                </a:cubicBezTo>
                <a:cubicBezTo>
                  <a:pt x="2585" y="13"/>
                  <a:pt x="1534" y="22"/>
                  <a:pt x="484" y="31"/>
                </a:cubicBezTo>
                <a:cubicBezTo>
                  <a:pt x="334" y="32"/>
                  <a:pt x="183" y="34"/>
                  <a:pt x="32" y="35"/>
                </a:cubicBezTo>
                <a:cubicBezTo>
                  <a:pt x="30" y="35"/>
                  <a:pt x="28" y="37"/>
                  <a:pt x="28" y="39"/>
                </a:cubicBezTo>
                <a:cubicBezTo>
                  <a:pt x="29" y="967"/>
                  <a:pt x="23" y="1895"/>
                  <a:pt x="13" y="2823"/>
                </a:cubicBezTo>
                <a:cubicBezTo>
                  <a:pt x="6" y="3481"/>
                  <a:pt x="0" y="4139"/>
                  <a:pt x="5" y="4798"/>
                </a:cubicBezTo>
                <a:cubicBezTo>
                  <a:pt x="9" y="5289"/>
                  <a:pt x="18" y="5780"/>
                  <a:pt x="28" y="6271"/>
                </a:cubicBezTo>
                <a:cubicBezTo>
                  <a:pt x="29" y="6276"/>
                  <a:pt x="37" y="6276"/>
                  <a:pt x="36" y="6271"/>
                </a:cubicBezTo>
                <a:cubicBezTo>
                  <a:pt x="36" y="6260"/>
                  <a:pt x="36" y="6249"/>
                  <a:pt x="36" y="6237"/>
                </a:cubicBezTo>
                <a:cubicBezTo>
                  <a:pt x="47" y="6237"/>
                  <a:pt x="58" y="6238"/>
                  <a:pt x="69" y="6238"/>
                </a:cubicBezTo>
                <a:cubicBezTo>
                  <a:pt x="69" y="6252"/>
                  <a:pt x="69" y="6266"/>
                  <a:pt x="69" y="6280"/>
                </a:cubicBezTo>
                <a:cubicBezTo>
                  <a:pt x="64" y="6281"/>
                  <a:pt x="58" y="6281"/>
                  <a:pt x="53" y="6281"/>
                </a:cubicBezTo>
                <a:cubicBezTo>
                  <a:pt x="48" y="6281"/>
                  <a:pt x="48" y="6289"/>
                  <a:pt x="53" y="6289"/>
                </a:cubicBezTo>
                <a:cubicBezTo>
                  <a:pt x="858" y="6284"/>
                  <a:pt x="1663" y="6284"/>
                  <a:pt x="2468" y="6289"/>
                </a:cubicBezTo>
                <a:cubicBezTo>
                  <a:pt x="3071" y="6293"/>
                  <a:pt x="3673" y="6301"/>
                  <a:pt x="4276" y="6310"/>
                </a:cubicBezTo>
                <a:cubicBezTo>
                  <a:pt x="4842" y="6318"/>
                  <a:pt x="5407" y="6326"/>
                  <a:pt x="5973" y="6330"/>
                </a:cubicBezTo>
                <a:cubicBezTo>
                  <a:pt x="6677" y="6336"/>
                  <a:pt x="7381" y="6337"/>
                  <a:pt x="8085" y="6334"/>
                </a:cubicBezTo>
                <a:cubicBezTo>
                  <a:pt x="9093" y="6330"/>
                  <a:pt x="10100" y="6318"/>
                  <a:pt x="11108" y="6302"/>
                </a:cubicBezTo>
                <a:cubicBezTo>
                  <a:pt x="11258" y="6300"/>
                  <a:pt x="11408" y="6297"/>
                  <a:pt x="11558" y="6295"/>
                </a:cubicBezTo>
                <a:cubicBezTo>
                  <a:pt x="11560" y="6295"/>
                  <a:pt x="11562" y="6293"/>
                  <a:pt x="11562" y="6291"/>
                </a:cubicBezTo>
                <a:cubicBezTo>
                  <a:pt x="11559" y="5282"/>
                  <a:pt x="11566" y="4273"/>
                  <a:pt x="11580" y="3264"/>
                </a:cubicBezTo>
                <a:cubicBezTo>
                  <a:pt x="11589" y="2614"/>
                  <a:pt x="11600" y="1963"/>
                  <a:pt x="11592" y="1313"/>
                </a:cubicBezTo>
                <a:close/>
                <a:moveTo>
                  <a:pt x="11554" y="73"/>
                </a:moveTo>
                <a:cubicBezTo>
                  <a:pt x="11556" y="77"/>
                  <a:pt x="11557" y="82"/>
                  <a:pt x="11557" y="87"/>
                </a:cubicBezTo>
                <a:cubicBezTo>
                  <a:pt x="11545" y="87"/>
                  <a:pt x="11533" y="87"/>
                  <a:pt x="11521" y="87"/>
                </a:cubicBezTo>
                <a:cubicBezTo>
                  <a:pt x="11521" y="76"/>
                  <a:pt x="11521" y="64"/>
                  <a:pt x="11521" y="53"/>
                </a:cubicBezTo>
                <a:cubicBezTo>
                  <a:pt x="11523" y="54"/>
                  <a:pt x="11525" y="54"/>
                  <a:pt x="11528" y="54"/>
                </a:cubicBezTo>
                <a:cubicBezTo>
                  <a:pt x="11546" y="59"/>
                  <a:pt x="11549" y="58"/>
                  <a:pt x="11554" y="73"/>
                </a:cubicBezTo>
                <a:close/>
                <a:moveTo>
                  <a:pt x="215" y="41"/>
                </a:moveTo>
                <a:cubicBezTo>
                  <a:pt x="275" y="41"/>
                  <a:pt x="335" y="40"/>
                  <a:pt x="395" y="40"/>
                </a:cubicBezTo>
                <a:cubicBezTo>
                  <a:pt x="838" y="36"/>
                  <a:pt x="1281" y="32"/>
                  <a:pt x="1723" y="29"/>
                </a:cubicBezTo>
                <a:cubicBezTo>
                  <a:pt x="2465" y="23"/>
                  <a:pt x="3206" y="18"/>
                  <a:pt x="3948" y="14"/>
                </a:cubicBezTo>
                <a:cubicBezTo>
                  <a:pt x="4543" y="11"/>
                  <a:pt x="5139" y="9"/>
                  <a:pt x="5735" y="8"/>
                </a:cubicBezTo>
                <a:cubicBezTo>
                  <a:pt x="6233" y="8"/>
                  <a:pt x="6732" y="8"/>
                  <a:pt x="7231" y="10"/>
                </a:cubicBezTo>
                <a:cubicBezTo>
                  <a:pt x="7681" y="12"/>
                  <a:pt x="8132" y="15"/>
                  <a:pt x="8583" y="18"/>
                </a:cubicBezTo>
                <a:cubicBezTo>
                  <a:pt x="9033" y="22"/>
                  <a:pt x="9483" y="27"/>
                  <a:pt x="9933" y="31"/>
                </a:cubicBezTo>
                <a:cubicBezTo>
                  <a:pt x="10437" y="37"/>
                  <a:pt x="10941" y="43"/>
                  <a:pt x="11445" y="49"/>
                </a:cubicBezTo>
                <a:cubicBezTo>
                  <a:pt x="11469" y="49"/>
                  <a:pt x="11493" y="48"/>
                  <a:pt x="11517" y="52"/>
                </a:cubicBezTo>
                <a:cubicBezTo>
                  <a:pt x="11517" y="64"/>
                  <a:pt x="11517" y="75"/>
                  <a:pt x="11517" y="87"/>
                </a:cubicBezTo>
                <a:cubicBezTo>
                  <a:pt x="10501" y="84"/>
                  <a:pt x="9485" y="81"/>
                  <a:pt x="8470" y="80"/>
                </a:cubicBezTo>
                <a:cubicBezTo>
                  <a:pt x="7687" y="79"/>
                  <a:pt x="6904" y="79"/>
                  <a:pt x="6120" y="79"/>
                </a:cubicBezTo>
                <a:cubicBezTo>
                  <a:pt x="5474" y="79"/>
                  <a:pt x="4828" y="80"/>
                  <a:pt x="4182" y="81"/>
                </a:cubicBezTo>
                <a:cubicBezTo>
                  <a:pt x="3572" y="82"/>
                  <a:pt x="2962" y="83"/>
                  <a:pt x="2352" y="83"/>
                </a:cubicBezTo>
                <a:cubicBezTo>
                  <a:pt x="1672" y="83"/>
                  <a:pt x="992" y="83"/>
                  <a:pt x="313" y="82"/>
                </a:cubicBezTo>
                <a:cubicBezTo>
                  <a:pt x="233" y="82"/>
                  <a:pt x="153" y="82"/>
                  <a:pt x="73" y="82"/>
                </a:cubicBezTo>
                <a:cubicBezTo>
                  <a:pt x="73" y="68"/>
                  <a:pt x="73" y="54"/>
                  <a:pt x="73" y="41"/>
                </a:cubicBezTo>
                <a:cubicBezTo>
                  <a:pt x="73" y="41"/>
                  <a:pt x="73" y="41"/>
                  <a:pt x="73" y="40"/>
                </a:cubicBezTo>
                <a:cubicBezTo>
                  <a:pt x="115" y="32"/>
                  <a:pt x="186" y="42"/>
                  <a:pt x="215" y="41"/>
                </a:cubicBezTo>
                <a:close/>
                <a:moveTo>
                  <a:pt x="11516" y="2208"/>
                </a:moveTo>
                <a:cubicBezTo>
                  <a:pt x="11517" y="2561"/>
                  <a:pt x="11518" y="2915"/>
                  <a:pt x="11519" y="3269"/>
                </a:cubicBezTo>
                <a:cubicBezTo>
                  <a:pt x="11520" y="3684"/>
                  <a:pt x="11520" y="4099"/>
                  <a:pt x="11520" y="4514"/>
                </a:cubicBezTo>
                <a:cubicBezTo>
                  <a:pt x="11520" y="5030"/>
                  <a:pt x="11519" y="5547"/>
                  <a:pt x="11518" y="6063"/>
                </a:cubicBezTo>
                <a:cubicBezTo>
                  <a:pt x="11517" y="6122"/>
                  <a:pt x="11517" y="6180"/>
                  <a:pt x="11517" y="6239"/>
                </a:cubicBezTo>
                <a:cubicBezTo>
                  <a:pt x="10501" y="6236"/>
                  <a:pt x="9485" y="6233"/>
                  <a:pt x="8470" y="6232"/>
                </a:cubicBezTo>
                <a:cubicBezTo>
                  <a:pt x="7687" y="6231"/>
                  <a:pt x="6904" y="6231"/>
                  <a:pt x="6120" y="6231"/>
                </a:cubicBezTo>
                <a:cubicBezTo>
                  <a:pt x="5474" y="6231"/>
                  <a:pt x="4828" y="6232"/>
                  <a:pt x="4182" y="6233"/>
                </a:cubicBezTo>
                <a:cubicBezTo>
                  <a:pt x="3572" y="6234"/>
                  <a:pt x="2962" y="6235"/>
                  <a:pt x="2352" y="6235"/>
                </a:cubicBezTo>
                <a:cubicBezTo>
                  <a:pt x="1672" y="6235"/>
                  <a:pt x="992" y="6235"/>
                  <a:pt x="313" y="6234"/>
                </a:cubicBezTo>
                <a:cubicBezTo>
                  <a:pt x="233" y="6234"/>
                  <a:pt x="153" y="6234"/>
                  <a:pt x="73" y="6234"/>
                </a:cubicBezTo>
                <a:cubicBezTo>
                  <a:pt x="75" y="5716"/>
                  <a:pt x="76" y="5198"/>
                  <a:pt x="76" y="4680"/>
                </a:cubicBezTo>
                <a:cubicBezTo>
                  <a:pt x="76" y="4255"/>
                  <a:pt x="76" y="3831"/>
                  <a:pt x="75" y="3407"/>
                </a:cubicBezTo>
                <a:cubicBezTo>
                  <a:pt x="75" y="3048"/>
                  <a:pt x="74" y="2689"/>
                  <a:pt x="73" y="2330"/>
                </a:cubicBezTo>
                <a:cubicBezTo>
                  <a:pt x="72" y="1986"/>
                  <a:pt x="71" y="1643"/>
                  <a:pt x="71" y="1299"/>
                </a:cubicBezTo>
                <a:cubicBezTo>
                  <a:pt x="71" y="930"/>
                  <a:pt x="71" y="561"/>
                  <a:pt x="72" y="191"/>
                </a:cubicBezTo>
                <a:cubicBezTo>
                  <a:pt x="73" y="156"/>
                  <a:pt x="73" y="121"/>
                  <a:pt x="73" y="86"/>
                </a:cubicBezTo>
                <a:cubicBezTo>
                  <a:pt x="757" y="87"/>
                  <a:pt x="1440" y="87"/>
                  <a:pt x="2124" y="87"/>
                </a:cubicBezTo>
                <a:cubicBezTo>
                  <a:pt x="2737" y="87"/>
                  <a:pt x="3350" y="86"/>
                  <a:pt x="3963" y="85"/>
                </a:cubicBezTo>
                <a:cubicBezTo>
                  <a:pt x="4599" y="84"/>
                  <a:pt x="5236" y="84"/>
                  <a:pt x="5872" y="83"/>
                </a:cubicBezTo>
                <a:cubicBezTo>
                  <a:pt x="6633" y="83"/>
                  <a:pt x="7394" y="83"/>
                  <a:pt x="8155" y="84"/>
                </a:cubicBezTo>
                <a:cubicBezTo>
                  <a:pt x="9146" y="85"/>
                  <a:pt x="10138" y="87"/>
                  <a:pt x="11129" y="90"/>
                </a:cubicBezTo>
                <a:cubicBezTo>
                  <a:pt x="11258" y="90"/>
                  <a:pt x="11387" y="91"/>
                  <a:pt x="11517" y="91"/>
                </a:cubicBezTo>
                <a:cubicBezTo>
                  <a:pt x="11516" y="454"/>
                  <a:pt x="11515" y="816"/>
                  <a:pt x="11515" y="1179"/>
                </a:cubicBezTo>
                <a:cubicBezTo>
                  <a:pt x="11515" y="1522"/>
                  <a:pt x="11516" y="1865"/>
                  <a:pt x="11516" y="2208"/>
                </a:cubicBezTo>
                <a:close/>
                <a:moveTo>
                  <a:pt x="69" y="41"/>
                </a:moveTo>
                <a:cubicBezTo>
                  <a:pt x="69" y="55"/>
                  <a:pt x="69" y="68"/>
                  <a:pt x="69" y="82"/>
                </a:cubicBezTo>
                <a:cubicBezTo>
                  <a:pt x="58" y="82"/>
                  <a:pt x="46" y="81"/>
                  <a:pt x="35" y="81"/>
                </a:cubicBezTo>
                <a:cubicBezTo>
                  <a:pt x="37" y="69"/>
                  <a:pt x="40" y="59"/>
                  <a:pt x="46" y="52"/>
                </a:cubicBezTo>
                <a:cubicBezTo>
                  <a:pt x="51" y="47"/>
                  <a:pt x="59" y="44"/>
                  <a:pt x="69" y="41"/>
                </a:cubicBezTo>
                <a:close/>
                <a:moveTo>
                  <a:pt x="36" y="6233"/>
                </a:moveTo>
                <a:cubicBezTo>
                  <a:pt x="22" y="5616"/>
                  <a:pt x="13" y="4999"/>
                  <a:pt x="11" y="4381"/>
                </a:cubicBezTo>
                <a:cubicBezTo>
                  <a:pt x="10" y="3891"/>
                  <a:pt x="15" y="3400"/>
                  <a:pt x="20" y="2909"/>
                </a:cubicBezTo>
                <a:cubicBezTo>
                  <a:pt x="27" y="2282"/>
                  <a:pt x="33" y="1655"/>
                  <a:pt x="35" y="1028"/>
                </a:cubicBezTo>
                <a:cubicBezTo>
                  <a:pt x="36" y="817"/>
                  <a:pt x="36" y="606"/>
                  <a:pt x="36" y="395"/>
                </a:cubicBezTo>
                <a:cubicBezTo>
                  <a:pt x="36" y="340"/>
                  <a:pt x="36" y="286"/>
                  <a:pt x="37" y="231"/>
                </a:cubicBezTo>
                <a:cubicBezTo>
                  <a:pt x="37" y="205"/>
                  <a:pt x="37" y="179"/>
                  <a:pt x="37" y="153"/>
                </a:cubicBezTo>
                <a:cubicBezTo>
                  <a:pt x="37" y="136"/>
                  <a:pt x="33" y="108"/>
                  <a:pt x="35" y="85"/>
                </a:cubicBezTo>
                <a:cubicBezTo>
                  <a:pt x="46" y="85"/>
                  <a:pt x="57" y="86"/>
                  <a:pt x="69" y="86"/>
                </a:cubicBezTo>
                <a:cubicBezTo>
                  <a:pt x="68" y="448"/>
                  <a:pt x="67" y="810"/>
                  <a:pt x="67" y="1173"/>
                </a:cubicBezTo>
                <a:cubicBezTo>
                  <a:pt x="67" y="1516"/>
                  <a:pt x="68" y="1859"/>
                  <a:pt x="68" y="2203"/>
                </a:cubicBezTo>
                <a:cubicBezTo>
                  <a:pt x="69" y="2557"/>
                  <a:pt x="70" y="2911"/>
                  <a:pt x="71" y="3266"/>
                </a:cubicBezTo>
                <a:cubicBezTo>
                  <a:pt x="72" y="3681"/>
                  <a:pt x="72" y="4096"/>
                  <a:pt x="72" y="4512"/>
                </a:cubicBezTo>
                <a:cubicBezTo>
                  <a:pt x="72" y="5029"/>
                  <a:pt x="71" y="5546"/>
                  <a:pt x="70" y="6063"/>
                </a:cubicBezTo>
                <a:cubicBezTo>
                  <a:pt x="69" y="6120"/>
                  <a:pt x="69" y="6177"/>
                  <a:pt x="69" y="6234"/>
                </a:cubicBezTo>
                <a:cubicBezTo>
                  <a:pt x="58" y="6234"/>
                  <a:pt x="47" y="6233"/>
                  <a:pt x="36" y="6233"/>
                </a:cubicBezTo>
                <a:close/>
                <a:moveTo>
                  <a:pt x="11466" y="6288"/>
                </a:moveTo>
                <a:cubicBezTo>
                  <a:pt x="11235" y="6292"/>
                  <a:pt x="11004" y="6296"/>
                  <a:pt x="10773" y="6299"/>
                </a:cubicBezTo>
                <a:cubicBezTo>
                  <a:pt x="10005" y="6310"/>
                  <a:pt x="9238" y="6319"/>
                  <a:pt x="8470" y="6324"/>
                </a:cubicBezTo>
                <a:cubicBezTo>
                  <a:pt x="7890" y="6328"/>
                  <a:pt x="7310" y="6329"/>
                  <a:pt x="6730" y="6327"/>
                </a:cubicBezTo>
                <a:cubicBezTo>
                  <a:pt x="6265" y="6325"/>
                  <a:pt x="5801" y="6321"/>
                  <a:pt x="5336" y="6316"/>
                </a:cubicBezTo>
                <a:cubicBezTo>
                  <a:pt x="4913" y="6311"/>
                  <a:pt x="4491" y="6304"/>
                  <a:pt x="4068" y="6299"/>
                </a:cubicBezTo>
                <a:cubicBezTo>
                  <a:pt x="3615" y="6292"/>
                  <a:pt x="3161" y="6287"/>
                  <a:pt x="2708" y="6283"/>
                </a:cubicBezTo>
                <a:cubicBezTo>
                  <a:pt x="2153" y="6279"/>
                  <a:pt x="1598" y="6277"/>
                  <a:pt x="1043" y="6277"/>
                </a:cubicBezTo>
                <a:cubicBezTo>
                  <a:pt x="720" y="6278"/>
                  <a:pt x="396" y="6279"/>
                  <a:pt x="73" y="6280"/>
                </a:cubicBezTo>
                <a:cubicBezTo>
                  <a:pt x="73" y="6266"/>
                  <a:pt x="73" y="6252"/>
                  <a:pt x="73" y="6238"/>
                </a:cubicBezTo>
                <a:cubicBezTo>
                  <a:pt x="757" y="6239"/>
                  <a:pt x="1441" y="6239"/>
                  <a:pt x="2124" y="6239"/>
                </a:cubicBezTo>
                <a:cubicBezTo>
                  <a:pt x="2737" y="6239"/>
                  <a:pt x="3350" y="6238"/>
                  <a:pt x="3963" y="6237"/>
                </a:cubicBezTo>
                <a:cubicBezTo>
                  <a:pt x="4599" y="6236"/>
                  <a:pt x="5236" y="6236"/>
                  <a:pt x="5872" y="6235"/>
                </a:cubicBezTo>
                <a:cubicBezTo>
                  <a:pt x="6633" y="6235"/>
                  <a:pt x="7394" y="6235"/>
                  <a:pt x="8155" y="6236"/>
                </a:cubicBezTo>
                <a:cubicBezTo>
                  <a:pt x="9146" y="6237"/>
                  <a:pt x="10138" y="6239"/>
                  <a:pt x="11129" y="6242"/>
                </a:cubicBezTo>
                <a:cubicBezTo>
                  <a:pt x="11258" y="6242"/>
                  <a:pt x="11388" y="6243"/>
                  <a:pt x="11517" y="6243"/>
                </a:cubicBezTo>
                <a:cubicBezTo>
                  <a:pt x="11517" y="6257"/>
                  <a:pt x="11517" y="6270"/>
                  <a:pt x="11517" y="6284"/>
                </a:cubicBezTo>
                <a:cubicBezTo>
                  <a:pt x="11517" y="6287"/>
                  <a:pt x="11521" y="6287"/>
                  <a:pt x="11521" y="6284"/>
                </a:cubicBezTo>
                <a:cubicBezTo>
                  <a:pt x="11521" y="6270"/>
                  <a:pt x="11521" y="6257"/>
                  <a:pt x="11521" y="6243"/>
                </a:cubicBezTo>
                <a:cubicBezTo>
                  <a:pt x="11533" y="6243"/>
                  <a:pt x="11546" y="6243"/>
                  <a:pt x="11558" y="6243"/>
                </a:cubicBezTo>
                <a:cubicBezTo>
                  <a:pt x="11558" y="6253"/>
                  <a:pt x="11557" y="6262"/>
                  <a:pt x="11554" y="6268"/>
                </a:cubicBezTo>
                <a:cubicBezTo>
                  <a:pt x="11540" y="6298"/>
                  <a:pt x="11493" y="6288"/>
                  <a:pt x="11466" y="6288"/>
                </a:cubicBezTo>
                <a:close/>
                <a:moveTo>
                  <a:pt x="11558" y="4515"/>
                </a:moveTo>
                <a:cubicBezTo>
                  <a:pt x="11555" y="4903"/>
                  <a:pt x="11554" y="5291"/>
                  <a:pt x="11553" y="5679"/>
                </a:cubicBezTo>
                <a:cubicBezTo>
                  <a:pt x="11553" y="5789"/>
                  <a:pt x="11553" y="5900"/>
                  <a:pt x="11553" y="6010"/>
                </a:cubicBezTo>
                <a:cubicBezTo>
                  <a:pt x="11553" y="6066"/>
                  <a:pt x="11553" y="6121"/>
                  <a:pt x="11554" y="6177"/>
                </a:cubicBezTo>
                <a:cubicBezTo>
                  <a:pt x="11554" y="6192"/>
                  <a:pt x="11558" y="6217"/>
                  <a:pt x="11558" y="6239"/>
                </a:cubicBezTo>
                <a:cubicBezTo>
                  <a:pt x="11546" y="6239"/>
                  <a:pt x="11533" y="6239"/>
                  <a:pt x="11521" y="6239"/>
                </a:cubicBezTo>
                <a:cubicBezTo>
                  <a:pt x="11523" y="5720"/>
                  <a:pt x="11524" y="5201"/>
                  <a:pt x="11524" y="4682"/>
                </a:cubicBezTo>
                <a:cubicBezTo>
                  <a:pt x="11524" y="4258"/>
                  <a:pt x="11524" y="3834"/>
                  <a:pt x="11523" y="3410"/>
                </a:cubicBezTo>
                <a:cubicBezTo>
                  <a:pt x="11523" y="3052"/>
                  <a:pt x="11522" y="2693"/>
                  <a:pt x="11521" y="2335"/>
                </a:cubicBezTo>
                <a:cubicBezTo>
                  <a:pt x="11520" y="1991"/>
                  <a:pt x="11519" y="1648"/>
                  <a:pt x="11519" y="1305"/>
                </a:cubicBezTo>
                <a:cubicBezTo>
                  <a:pt x="11519" y="936"/>
                  <a:pt x="11519" y="567"/>
                  <a:pt x="11520" y="198"/>
                </a:cubicBezTo>
                <a:cubicBezTo>
                  <a:pt x="11521" y="162"/>
                  <a:pt x="11521" y="127"/>
                  <a:pt x="11521" y="91"/>
                </a:cubicBezTo>
                <a:cubicBezTo>
                  <a:pt x="11533" y="91"/>
                  <a:pt x="11545" y="91"/>
                  <a:pt x="11557" y="91"/>
                </a:cubicBezTo>
                <a:cubicBezTo>
                  <a:pt x="11558" y="107"/>
                  <a:pt x="11556" y="125"/>
                  <a:pt x="11557" y="138"/>
                </a:cubicBezTo>
                <a:cubicBezTo>
                  <a:pt x="11559" y="209"/>
                  <a:pt x="11561" y="281"/>
                  <a:pt x="11564" y="352"/>
                </a:cubicBezTo>
                <a:cubicBezTo>
                  <a:pt x="11568" y="488"/>
                  <a:pt x="11572" y="623"/>
                  <a:pt x="11575" y="759"/>
                </a:cubicBezTo>
                <a:cubicBezTo>
                  <a:pt x="11580" y="998"/>
                  <a:pt x="11584" y="1238"/>
                  <a:pt x="11586" y="1477"/>
                </a:cubicBezTo>
                <a:cubicBezTo>
                  <a:pt x="11589" y="1925"/>
                  <a:pt x="11584" y="2373"/>
                  <a:pt x="11578" y="2821"/>
                </a:cubicBezTo>
                <a:cubicBezTo>
                  <a:pt x="11571" y="3385"/>
                  <a:pt x="11562" y="3950"/>
                  <a:pt x="11558" y="4515"/>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177" name="Google Shape;177;p23"/>
          <p:cNvPicPr preferRelativeResize="0"/>
          <p:nvPr/>
        </p:nvPicPr>
        <p:blipFill rotWithShape="1">
          <a:blip r:embed="rId3"/>
          <a:srcRect l="64984" t="5035" r="-4657" b="23840"/>
          <a:stretch>
            <a:fillRect/>
          </a:stretch>
        </p:blipFill>
        <p:spPr>
          <a:xfrm>
            <a:off x="0" y="3240725"/>
            <a:ext cx="1061376" cy="1902774"/>
          </a:xfrm>
          <a:prstGeom prst="rect">
            <a:avLst/>
          </a:prstGeom>
          <a:noFill/>
          <a:ln>
            <a:noFill/>
          </a:ln>
        </p:spPr>
      </p:pic>
      <p:sp>
        <p:nvSpPr>
          <p:cNvPr id="178" name="Google Shape;178;p23"/>
          <p:cNvSpPr txBox="1"/>
          <p:nvPr>
            <p:ph type="title"/>
          </p:nvPr>
        </p:nvSpPr>
        <p:spPr>
          <a:xfrm>
            <a:off x="713225" y="803763"/>
            <a:ext cx="38589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9" name="Google Shape;179;p23"/>
          <p:cNvSpPr txBox="1"/>
          <p:nvPr>
            <p:ph type="subTitle" idx="1"/>
          </p:nvPr>
        </p:nvSpPr>
        <p:spPr>
          <a:xfrm>
            <a:off x="713225" y="1701212"/>
            <a:ext cx="3858900" cy="100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80" name="Google Shape;180;p23"/>
          <p:cNvSpPr txBox="1"/>
          <p:nvPr/>
        </p:nvSpPr>
        <p:spPr>
          <a:xfrm>
            <a:off x="713225" y="3205275"/>
            <a:ext cx="3858900" cy="7155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GB" sz="1200" b="1">
                <a:solidFill>
                  <a:schemeClr val="dk1"/>
                </a:solidFill>
                <a:latin typeface="Assistant"/>
                <a:ea typeface="Assistant"/>
                <a:cs typeface="Assistant"/>
                <a:sym typeface="Assistant"/>
              </a:rPr>
              <a:t>CREDITS:</a:t>
            </a:r>
            <a:r>
              <a:rPr lang="en-GB" sz="1200">
                <a:solidFill>
                  <a:schemeClr val="dk1"/>
                </a:solidFill>
                <a:latin typeface="Assistant"/>
                <a:ea typeface="Assistant"/>
                <a:cs typeface="Assistant"/>
                <a:sym typeface="Assistant"/>
              </a:rPr>
              <a:t> This presentation template was created by </a:t>
            </a:r>
            <a:r>
              <a:rPr lang="en-GB" sz="1200" b="1" u="sng">
                <a:solidFill>
                  <a:schemeClr val="hlink"/>
                </a:solidFill>
                <a:latin typeface="Assistant"/>
                <a:ea typeface="Assistant"/>
                <a:cs typeface="Assistant"/>
                <a:sym typeface="Assistant"/>
                <a:hlinkClick r:id="rId4"/>
              </a:rPr>
              <a:t>Slidesgo</a:t>
            </a:r>
            <a:r>
              <a:rPr lang="en-GB" sz="1200">
                <a:solidFill>
                  <a:schemeClr val="dk1"/>
                </a:solidFill>
                <a:latin typeface="Assistant"/>
                <a:ea typeface="Assistant"/>
                <a:cs typeface="Assistant"/>
                <a:sym typeface="Assistant"/>
              </a:rPr>
              <a:t>, and includes icons by </a:t>
            </a:r>
            <a:r>
              <a:rPr lang="en-GB" sz="1200" b="1" u="sng">
                <a:solidFill>
                  <a:schemeClr val="dk1"/>
                </a:solidFill>
                <a:latin typeface="Assistant"/>
                <a:ea typeface="Assistant"/>
                <a:cs typeface="Assistant"/>
                <a:sym typeface="Assistant"/>
                <a:hlinkClick r:id="rId5"/>
              </a:rPr>
              <a:t>Flaticon</a:t>
            </a:r>
            <a:r>
              <a:rPr lang="en-GB" sz="1200">
                <a:solidFill>
                  <a:schemeClr val="dk1"/>
                </a:solidFill>
                <a:latin typeface="Assistant"/>
                <a:ea typeface="Assistant"/>
                <a:cs typeface="Assistant"/>
                <a:sym typeface="Assistant"/>
              </a:rPr>
              <a:t>, and infographics &amp; images by </a:t>
            </a:r>
            <a:r>
              <a:rPr lang="en-GB" sz="1200" b="1" u="sng">
                <a:solidFill>
                  <a:schemeClr val="dk1"/>
                </a:solidFill>
                <a:latin typeface="Assistant"/>
                <a:ea typeface="Assistant"/>
                <a:cs typeface="Assistant"/>
                <a:sym typeface="Assistant"/>
                <a:hlinkClick r:id="rId6"/>
              </a:rPr>
              <a:t>Freepik</a:t>
            </a:r>
            <a:r>
              <a:rPr lang="en-GB" sz="1200" u="sng">
                <a:solidFill>
                  <a:schemeClr val="dk1"/>
                </a:solidFill>
                <a:latin typeface="Assistant"/>
                <a:ea typeface="Assistant"/>
                <a:cs typeface="Assistant"/>
                <a:sym typeface="Assistant"/>
              </a:rPr>
              <a:t> </a:t>
            </a:r>
            <a:endParaRPr sz="1200" b="1" u="sng">
              <a:solidFill>
                <a:schemeClr val="dk1"/>
              </a:solidFill>
              <a:latin typeface="Assistant"/>
              <a:ea typeface="Assistant"/>
              <a:cs typeface="Assistant"/>
              <a:sym typeface="Assistant"/>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81" name="Shape 181"/>
        <p:cNvGrpSpPr/>
        <p:nvPr/>
      </p:nvGrpSpPr>
      <p:grpSpPr>
        <a:xfrm>
          <a:off x="0" y="0"/>
          <a:ext cx="0" cy="0"/>
          <a:chOff x="0" y="0"/>
          <a:chExt cx="0" cy="0"/>
        </a:xfrm>
      </p:grpSpPr>
      <p:pic>
        <p:nvPicPr>
          <p:cNvPr id="182" name="Google Shape;182;p24"/>
          <p:cNvPicPr preferRelativeResize="0"/>
          <p:nvPr/>
        </p:nvPicPr>
        <p:blipFill>
          <a:blip r:embed="rId2">
            <a:alphaModFix amt="39000"/>
          </a:blip>
          <a:stretch>
            <a:fillRect/>
          </a:stretch>
        </p:blipFill>
        <p:spPr>
          <a:xfrm>
            <a:off x="0" y="6858"/>
            <a:ext cx="9144000" cy="5129784"/>
          </a:xfrm>
          <a:prstGeom prst="rect">
            <a:avLst/>
          </a:prstGeom>
          <a:noFill/>
          <a:ln>
            <a:noFill/>
          </a:ln>
        </p:spPr>
      </p:pic>
      <p:sp>
        <p:nvSpPr>
          <p:cNvPr id="183" name="Google Shape;183;p24"/>
          <p:cNvSpPr/>
          <p:nvPr/>
        </p:nvSpPr>
        <p:spPr>
          <a:xfrm>
            <a:off x="90750" y="93725"/>
            <a:ext cx="8962479" cy="4956057"/>
          </a:xfrm>
          <a:custGeom>
            <a:avLst/>
            <a:gdLst/>
            <a:ahLst/>
            <a:cxnLst/>
            <a:rect l="l" t="t" r="r" b="b"/>
            <a:pathLst>
              <a:path w="11600" h="6337" extrusionOk="0">
                <a:moveTo>
                  <a:pt x="11592" y="1313"/>
                </a:moveTo>
                <a:cubicBezTo>
                  <a:pt x="11588" y="895"/>
                  <a:pt x="11577" y="477"/>
                  <a:pt x="11562" y="59"/>
                </a:cubicBezTo>
                <a:cubicBezTo>
                  <a:pt x="11562" y="57"/>
                  <a:pt x="11561" y="55"/>
                  <a:pt x="11559" y="55"/>
                </a:cubicBezTo>
                <a:cubicBezTo>
                  <a:pt x="11546" y="51"/>
                  <a:pt x="11533" y="49"/>
                  <a:pt x="11520" y="46"/>
                </a:cubicBezTo>
                <a:cubicBezTo>
                  <a:pt x="11520" y="46"/>
                  <a:pt x="11519" y="46"/>
                  <a:pt x="11518" y="46"/>
                </a:cubicBezTo>
                <a:cubicBezTo>
                  <a:pt x="11460" y="37"/>
                  <a:pt x="11401" y="40"/>
                  <a:pt x="11341" y="39"/>
                </a:cubicBezTo>
                <a:cubicBezTo>
                  <a:pt x="11255" y="38"/>
                  <a:pt x="11168" y="37"/>
                  <a:pt x="11082" y="36"/>
                </a:cubicBezTo>
                <a:cubicBezTo>
                  <a:pt x="10914" y="35"/>
                  <a:pt x="10745" y="33"/>
                  <a:pt x="10577" y="31"/>
                </a:cubicBezTo>
                <a:cubicBezTo>
                  <a:pt x="10266" y="27"/>
                  <a:pt x="9956" y="24"/>
                  <a:pt x="9645" y="20"/>
                </a:cubicBezTo>
                <a:cubicBezTo>
                  <a:pt x="9057" y="14"/>
                  <a:pt x="8469" y="9"/>
                  <a:pt x="7881" y="5"/>
                </a:cubicBezTo>
                <a:cubicBezTo>
                  <a:pt x="7250" y="1"/>
                  <a:pt x="6619" y="0"/>
                  <a:pt x="5989" y="0"/>
                </a:cubicBezTo>
                <a:cubicBezTo>
                  <a:pt x="5204" y="0"/>
                  <a:pt x="4419" y="3"/>
                  <a:pt x="3635" y="8"/>
                </a:cubicBezTo>
                <a:cubicBezTo>
                  <a:pt x="2585" y="13"/>
                  <a:pt x="1534" y="22"/>
                  <a:pt x="484" y="31"/>
                </a:cubicBezTo>
                <a:cubicBezTo>
                  <a:pt x="334" y="32"/>
                  <a:pt x="183" y="34"/>
                  <a:pt x="32" y="35"/>
                </a:cubicBezTo>
                <a:cubicBezTo>
                  <a:pt x="30" y="35"/>
                  <a:pt x="28" y="37"/>
                  <a:pt x="28" y="39"/>
                </a:cubicBezTo>
                <a:cubicBezTo>
                  <a:pt x="29" y="967"/>
                  <a:pt x="23" y="1895"/>
                  <a:pt x="13" y="2823"/>
                </a:cubicBezTo>
                <a:cubicBezTo>
                  <a:pt x="6" y="3481"/>
                  <a:pt x="0" y="4139"/>
                  <a:pt x="5" y="4798"/>
                </a:cubicBezTo>
                <a:cubicBezTo>
                  <a:pt x="9" y="5289"/>
                  <a:pt x="18" y="5780"/>
                  <a:pt x="28" y="6271"/>
                </a:cubicBezTo>
                <a:cubicBezTo>
                  <a:pt x="29" y="6276"/>
                  <a:pt x="37" y="6276"/>
                  <a:pt x="36" y="6271"/>
                </a:cubicBezTo>
                <a:cubicBezTo>
                  <a:pt x="36" y="6260"/>
                  <a:pt x="36" y="6249"/>
                  <a:pt x="36" y="6237"/>
                </a:cubicBezTo>
                <a:cubicBezTo>
                  <a:pt x="47" y="6237"/>
                  <a:pt x="58" y="6238"/>
                  <a:pt x="69" y="6238"/>
                </a:cubicBezTo>
                <a:cubicBezTo>
                  <a:pt x="69" y="6252"/>
                  <a:pt x="69" y="6266"/>
                  <a:pt x="69" y="6280"/>
                </a:cubicBezTo>
                <a:cubicBezTo>
                  <a:pt x="64" y="6281"/>
                  <a:pt x="58" y="6281"/>
                  <a:pt x="53" y="6281"/>
                </a:cubicBezTo>
                <a:cubicBezTo>
                  <a:pt x="48" y="6281"/>
                  <a:pt x="48" y="6289"/>
                  <a:pt x="53" y="6289"/>
                </a:cubicBezTo>
                <a:cubicBezTo>
                  <a:pt x="858" y="6284"/>
                  <a:pt x="1663" y="6284"/>
                  <a:pt x="2468" y="6289"/>
                </a:cubicBezTo>
                <a:cubicBezTo>
                  <a:pt x="3071" y="6293"/>
                  <a:pt x="3673" y="6301"/>
                  <a:pt x="4276" y="6310"/>
                </a:cubicBezTo>
                <a:cubicBezTo>
                  <a:pt x="4842" y="6318"/>
                  <a:pt x="5407" y="6326"/>
                  <a:pt x="5973" y="6330"/>
                </a:cubicBezTo>
                <a:cubicBezTo>
                  <a:pt x="6677" y="6336"/>
                  <a:pt x="7381" y="6337"/>
                  <a:pt x="8085" y="6334"/>
                </a:cubicBezTo>
                <a:cubicBezTo>
                  <a:pt x="9093" y="6330"/>
                  <a:pt x="10100" y="6318"/>
                  <a:pt x="11108" y="6302"/>
                </a:cubicBezTo>
                <a:cubicBezTo>
                  <a:pt x="11258" y="6300"/>
                  <a:pt x="11408" y="6297"/>
                  <a:pt x="11558" y="6295"/>
                </a:cubicBezTo>
                <a:cubicBezTo>
                  <a:pt x="11560" y="6295"/>
                  <a:pt x="11562" y="6293"/>
                  <a:pt x="11562" y="6291"/>
                </a:cubicBezTo>
                <a:cubicBezTo>
                  <a:pt x="11559" y="5282"/>
                  <a:pt x="11566" y="4273"/>
                  <a:pt x="11580" y="3264"/>
                </a:cubicBezTo>
                <a:cubicBezTo>
                  <a:pt x="11589" y="2614"/>
                  <a:pt x="11600" y="1963"/>
                  <a:pt x="11592" y="1313"/>
                </a:cubicBezTo>
                <a:close/>
                <a:moveTo>
                  <a:pt x="11554" y="73"/>
                </a:moveTo>
                <a:cubicBezTo>
                  <a:pt x="11556" y="77"/>
                  <a:pt x="11557" y="82"/>
                  <a:pt x="11557" y="87"/>
                </a:cubicBezTo>
                <a:cubicBezTo>
                  <a:pt x="11545" y="87"/>
                  <a:pt x="11533" y="87"/>
                  <a:pt x="11521" y="87"/>
                </a:cubicBezTo>
                <a:cubicBezTo>
                  <a:pt x="11521" y="76"/>
                  <a:pt x="11521" y="64"/>
                  <a:pt x="11521" y="53"/>
                </a:cubicBezTo>
                <a:cubicBezTo>
                  <a:pt x="11523" y="54"/>
                  <a:pt x="11525" y="54"/>
                  <a:pt x="11528" y="54"/>
                </a:cubicBezTo>
                <a:cubicBezTo>
                  <a:pt x="11546" y="59"/>
                  <a:pt x="11549" y="58"/>
                  <a:pt x="11554" y="73"/>
                </a:cubicBezTo>
                <a:close/>
                <a:moveTo>
                  <a:pt x="215" y="41"/>
                </a:moveTo>
                <a:cubicBezTo>
                  <a:pt x="275" y="41"/>
                  <a:pt x="335" y="40"/>
                  <a:pt x="395" y="40"/>
                </a:cubicBezTo>
                <a:cubicBezTo>
                  <a:pt x="838" y="36"/>
                  <a:pt x="1281" y="32"/>
                  <a:pt x="1723" y="29"/>
                </a:cubicBezTo>
                <a:cubicBezTo>
                  <a:pt x="2465" y="23"/>
                  <a:pt x="3206" y="18"/>
                  <a:pt x="3948" y="14"/>
                </a:cubicBezTo>
                <a:cubicBezTo>
                  <a:pt x="4543" y="11"/>
                  <a:pt x="5139" y="9"/>
                  <a:pt x="5735" y="8"/>
                </a:cubicBezTo>
                <a:cubicBezTo>
                  <a:pt x="6233" y="8"/>
                  <a:pt x="6732" y="8"/>
                  <a:pt x="7231" y="10"/>
                </a:cubicBezTo>
                <a:cubicBezTo>
                  <a:pt x="7681" y="12"/>
                  <a:pt x="8132" y="15"/>
                  <a:pt x="8583" y="18"/>
                </a:cubicBezTo>
                <a:cubicBezTo>
                  <a:pt x="9033" y="22"/>
                  <a:pt x="9483" y="27"/>
                  <a:pt x="9933" y="31"/>
                </a:cubicBezTo>
                <a:cubicBezTo>
                  <a:pt x="10437" y="37"/>
                  <a:pt x="10941" y="43"/>
                  <a:pt x="11445" y="49"/>
                </a:cubicBezTo>
                <a:cubicBezTo>
                  <a:pt x="11469" y="49"/>
                  <a:pt x="11493" y="48"/>
                  <a:pt x="11517" y="52"/>
                </a:cubicBezTo>
                <a:cubicBezTo>
                  <a:pt x="11517" y="64"/>
                  <a:pt x="11517" y="75"/>
                  <a:pt x="11517" y="87"/>
                </a:cubicBezTo>
                <a:cubicBezTo>
                  <a:pt x="10501" y="84"/>
                  <a:pt x="9485" y="81"/>
                  <a:pt x="8470" y="80"/>
                </a:cubicBezTo>
                <a:cubicBezTo>
                  <a:pt x="7687" y="79"/>
                  <a:pt x="6904" y="79"/>
                  <a:pt x="6120" y="79"/>
                </a:cubicBezTo>
                <a:cubicBezTo>
                  <a:pt x="5474" y="79"/>
                  <a:pt x="4828" y="80"/>
                  <a:pt x="4182" y="81"/>
                </a:cubicBezTo>
                <a:cubicBezTo>
                  <a:pt x="3572" y="82"/>
                  <a:pt x="2962" y="83"/>
                  <a:pt x="2352" y="83"/>
                </a:cubicBezTo>
                <a:cubicBezTo>
                  <a:pt x="1672" y="83"/>
                  <a:pt x="992" y="83"/>
                  <a:pt x="313" y="82"/>
                </a:cubicBezTo>
                <a:cubicBezTo>
                  <a:pt x="233" y="82"/>
                  <a:pt x="153" y="82"/>
                  <a:pt x="73" y="82"/>
                </a:cubicBezTo>
                <a:cubicBezTo>
                  <a:pt x="73" y="68"/>
                  <a:pt x="73" y="54"/>
                  <a:pt x="73" y="41"/>
                </a:cubicBezTo>
                <a:cubicBezTo>
                  <a:pt x="73" y="41"/>
                  <a:pt x="73" y="41"/>
                  <a:pt x="73" y="40"/>
                </a:cubicBezTo>
                <a:cubicBezTo>
                  <a:pt x="115" y="32"/>
                  <a:pt x="186" y="42"/>
                  <a:pt x="215" y="41"/>
                </a:cubicBezTo>
                <a:close/>
                <a:moveTo>
                  <a:pt x="11516" y="2208"/>
                </a:moveTo>
                <a:cubicBezTo>
                  <a:pt x="11517" y="2561"/>
                  <a:pt x="11518" y="2915"/>
                  <a:pt x="11519" y="3269"/>
                </a:cubicBezTo>
                <a:cubicBezTo>
                  <a:pt x="11520" y="3684"/>
                  <a:pt x="11520" y="4099"/>
                  <a:pt x="11520" y="4514"/>
                </a:cubicBezTo>
                <a:cubicBezTo>
                  <a:pt x="11520" y="5030"/>
                  <a:pt x="11519" y="5547"/>
                  <a:pt x="11518" y="6063"/>
                </a:cubicBezTo>
                <a:cubicBezTo>
                  <a:pt x="11517" y="6122"/>
                  <a:pt x="11517" y="6180"/>
                  <a:pt x="11517" y="6239"/>
                </a:cubicBezTo>
                <a:cubicBezTo>
                  <a:pt x="10501" y="6236"/>
                  <a:pt x="9485" y="6233"/>
                  <a:pt x="8470" y="6232"/>
                </a:cubicBezTo>
                <a:cubicBezTo>
                  <a:pt x="7687" y="6231"/>
                  <a:pt x="6904" y="6231"/>
                  <a:pt x="6120" y="6231"/>
                </a:cubicBezTo>
                <a:cubicBezTo>
                  <a:pt x="5474" y="6231"/>
                  <a:pt x="4828" y="6232"/>
                  <a:pt x="4182" y="6233"/>
                </a:cubicBezTo>
                <a:cubicBezTo>
                  <a:pt x="3572" y="6234"/>
                  <a:pt x="2962" y="6235"/>
                  <a:pt x="2352" y="6235"/>
                </a:cubicBezTo>
                <a:cubicBezTo>
                  <a:pt x="1672" y="6235"/>
                  <a:pt x="992" y="6235"/>
                  <a:pt x="313" y="6234"/>
                </a:cubicBezTo>
                <a:cubicBezTo>
                  <a:pt x="233" y="6234"/>
                  <a:pt x="153" y="6234"/>
                  <a:pt x="73" y="6234"/>
                </a:cubicBezTo>
                <a:cubicBezTo>
                  <a:pt x="75" y="5716"/>
                  <a:pt x="76" y="5198"/>
                  <a:pt x="76" y="4680"/>
                </a:cubicBezTo>
                <a:cubicBezTo>
                  <a:pt x="76" y="4255"/>
                  <a:pt x="76" y="3831"/>
                  <a:pt x="75" y="3407"/>
                </a:cubicBezTo>
                <a:cubicBezTo>
                  <a:pt x="75" y="3048"/>
                  <a:pt x="74" y="2689"/>
                  <a:pt x="73" y="2330"/>
                </a:cubicBezTo>
                <a:cubicBezTo>
                  <a:pt x="72" y="1986"/>
                  <a:pt x="71" y="1643"/>
                  <a:pt x="71" y="1299"/>
                </a:cubicBezTo>
                <a:cubicBezTo>
                  <a:pt x="71" y="930"/>
                  <a:pt x="71" y="561"/>
                  <a:pt x="72" y="191"/>
                </a:cubicBezTo>
                <a:cubicBezTo>
                  <a:pt x="73" y="156"/>
                  <a:pt x="73" y="121"/>
                  <a:pt x="73" y="86"/>
                </a:cubicBezTo>
                <a:cubicBezTo>
                  <a:pt x="757" y="87"/>
                  <a:pt x="1440" y="87"/>
                  <a:pt x="2124" y="87"/>
                </a:cubicBezTo>
                <a:cubicBezTo>
                  <a:pt x="2737" y="87"/>
                  <a:pt x="3350" y="86"/>
                  <a:pt x="3963" y="85"/>
                </a:cubicBezTo>
                <a:cubicBezTo>
                  <a:pt x="4599" y="84"/>
                  <a:pt x="5236" y="84"/>
                  <a:pt x="5872" y="83"/>
                </a:cubicBezTo>
                <a:cubicBezTo>
                  <a:pt x="6633" y="83"/>
                  <a:pt x="7394" y="83"/>
                  <a:pt x="8155" y="84"/>
                </a:cubicBezTo>
                <a:cubicBezTo>
                  <a:pt x="9146" y="85"/>
                  <a:pt x="10138" y="87"/>
                  <a:pt x="11129" y="90"/>
                </a:cubicBezTo>
                <a:cubicBezTo>
                  <a:pt x="11258" y="90"/>
                  <a:pt x="11387" y="91"/>
                  <a:pt x="11517" y="91"/>
                </a:cubicBezTo>
                <a:cubicBezTo>
                  <a:pt x="11516" y="454"/>
                  <a:pt x="11515" y="816"/>
                  <a:pt x="11515" y="1179"/>
                </a:cubicBezTo>
                <a:cubicBezTo>
                  <a:pt x="11515" y="1522"/>
                  <a:pt x="11516" y="1865"/>
                  <a:pt x="11516" y="2208"/>
                </a:cubicBezTo>
                <a:close/>
                <a:moveTo>
                  <a:pt x="69" y="41"/>
                </a:moveTo>
                <a:cubicBezTo>
                  <a:pt x="69" y="55"/>
                  <a:pt x="69" y="68"/>
                  <a:pt x="69" y="82"/>
                </a:cubicBezTo>
                <a:cubicBezTo>
                  <a:pt x="58" y="82"/>
                  <a:pt x="46" y="81"/>
                  <a:pt x="35" y="81"/>
                </a:cubicBezTo>
                <a:cubicBezTo>
                  <a:pt x="37" y="69"/>
                  <a:pt x="40" y="59"/>
                  <a:pt x="46" y="52"/>
                </a:cubicBezTo>
                <a:cubicBezTo>
                  <a:pt x="51" y="47"/>
                  <a:pt x="59" y="44"/>
                  <a:pt x="69" y="41"/>
                </a:cubicBezTo>
                <a:close/>
                <a:moveTo>
                  <a:pt x="36" y="6233"/>
                </a:moveTo>
                <a:cubicBezTo>
                  <a:pt x="22" y="5616"/>
                  <a:pt x="13" y="4999"/>
                  <a:pt x="11" y="4381"/>
                </a:cubicBezTo>
                <a:cubicBezTo>
                  <a:pt x="10" y="3891"/>
                  <a:pt x="15" y="3400"/>
                  <a:pt x="20" y="2909"/>
                </a:cubicBezTo>
                <a:cubicBezTo>
                  <a:pt x="27" y="2282"/>
                  <a:pt x="33" y="1655"/>
                  <a:pt x="35" y="1028"/>
                </a:cubicBezTo>
                <a:cubicBezTo>
                  <a:pt x="36" y="817"/>
                  <a:pt x="36" y="606"/>
                  <a:pt x="36" y="395"/>
                </a:cubicBezTo>
                <a:cubicBezTo>
                  <a:pt x="36" y="340"/>
                  <a:pt x="36" y="286"/>
                  <a:pt x="37" y="231"/>
                </a:cubicBezTo>
                <a:cubicBezTo>
                  <a:pt x="37" y="205"/>
                  <a:pt x="37" y="179"/>
                  <a:pt x="37" y="153"/>
                </a:cubicBezTo>
                <a:cubicBezTo>
                  <a:pt x="37" y="136"/>
                  <a:pt x="33" y="108"/>
                  <a:pt x="35" y="85"/>
                </a:cubicBezTo>
                <a:cubicBezTo>
                  <a:pt x="46" y="85"/>
                  <a:pt x="57" y="86"/>
                  <a:pt x="69" y="86"/>
                </a:cubicBezTo>
                <a:cubicBezTo>
                  <a:pt x="68" y="448"/>
                  <a:pt x="67" y="810"/>
                  <a:pt x="67" y="1173"/>
                </a:cubicBezTo>
                <a:cubicBezTo>
                  <a:pt x="67" y="1516"/>
                  <a:pt x="68" y="1859"/>
                  <a:pt x="68" y="2203"/>
                </a:cubicBezTo>
                <a:cubicBezTo>
                  <a:pt x="69" y="2557"/>
                  <a:pt x="70" y="2911"/>
                  <a:pt x="71" y="3266"/>
                </a:cubicBezTo>
                <a:cubicBezTo>
                  <a:pt x="72" y="3681"/>
                  <a:pt x="72" y="4096"/>
                  <a:pt x="72" y="4512"/>
                </a:cubicBezTo>
                <a:cubicBezTo>
                  <a:pt x="72" y="5029"/>
                  <a:pt x="71" y="5546"/>
                  <a:pt x="70" y="6063"/>
                </a:cubicBezTo>
                <a:cubicBezTo>
                  <a:pt x="69" y="6120"/>
                  <a:pt x="69" y="6177"/>
                  <a:pt x="69" y="6234"/>
                </a:cubicBezTo>
                <a:cubicBezTo>
                  <a:pt x="58" y="6234"/>
                  <a:pt x="47" y="6233"/>
                  <a:pt x="36" y="6233"/>
                </a:cubicBezTo>
                <a:close/>
                <a:moveTo>
                  <a:pt x="11466" y="6288"/>
                </a:moveTo>
                <a:cubicBezTo>
                  <a:pt x="11235" y="6292"/>
                  <a:pt x="11004" y="6296"/>
                  <a:pt x="10773" y="6299"/>
                </a:cubicBezTo>
                <a:cubicBezTo>
                  <a:pt x="10005" y="6310"/>
                  <a:pt x="9238" y="6319"/>
                  <a:pt x="8470" y="6324"/>
                </a:cubicBezTo>
                <a:cubicBezTo>
                  <a:pt x="7890" y="6328"/>
                  <a:pt x="7310" y="6329"/>
                  <a:pt x="6730" y="6327"/>
                </a:cubicBezTo>
                <a:cubicBezTo>
                  <a:pt x="6265" y="6325"/>
                  <a:pt x="5801" y="6321"/>
                  <a:pt x="5336" y="6316"/>
                </a:cubicBezTo>
                <a:cubicBezTo>
                  <a:pt x="4913" y="6311"/>
                  <a:pt x="4491" y="6304"/>
                  <a:pt x="4068" y="6299"/>
                </a:cubicBezTo>
                <a:cubicBezTo>
                  <a:pt x="3615" y="6292"/>
                  <a:pt x="3161" y="6287"/>
                  <a:pt x="2708" y="6283"/>
                </a:cubicBezTo>
                <a:cubicBezTo>
                  <a:pt x="2153" y="6279"/>
                  <a:pt x="1598" y="6277"/>
                  <a:pt x="1043" y="6277"/>
                </a:cubicBezTo>
                <a:cubicBezTo>
                  <a:pt x="720" y="6278"/>
                  <a:pt x="396" y="6279"/>
                  <a:pt x="73" y="6280"/>
                </a:cubicBezTo>
                <a:cubicBezTo>
                  <a:pt x="73" y="6266"/>
                  <a:pt x="73" y="6252"/>
                  <a:pt x="73" y="6238"/>
                </a:cubicBezTo>
                <a:cubicBezTo>
                  <a:pt x="757" y="6239"/>
                  <a:pt x="1441" y="6239"/>
                  <a:pt x="2124" y="6239"/>
                </a:cubicBezTo>
                <a:cubicBezTo>
                  <a:pt x="2737" y="6239"/>
                  <a:pt x="3350" y="6238"/>
                  <a:pt x="3963" y="6237"/>
                </a:cubicBezTo>
                <a:cubicBezTo>
                  <a:pt x="4599" y="6236"/>
                  <a:pt x="5236" y="6236"/>
                  <a:pt x="5872" y="6235"/>
                </a:cubicBezTo>
                <a:cubicBezTo>
                  <a:pt x="6633" y="6235"/>
                  <a:pt x="7394" y="6235"/>
                  <a:pt x="8155" y="6236"/>
                </a:cubicBezTo>
                <a:cubicBezTo>
                  <a:pt x="9146" y="6237"/>
                  <a:pt x="10138" y="6239"/>
                  <a:pt x="11129" y="6242"/>
                </a:cubicBezTo>
                <a:cubicBezTo>
                  <a:pt x="11258" y="6242"/>
                  <a:pt x="11388" y="6243"/>
                  <a:pt x="11517" y="6243"/>
                </a:cubicBezTo>
                <a:cubicBezTo>
                  <a:pt x="11517" y="6257"/>
                  <a:pt x="11517" y="6270"/>
                  <a:pt x="11517" y="6284"/>
                </a:cubicBezTo>
                <a:cubicBezTo>
                  <a:pt x="11517" y="6287"/>
                  <a:pt x="11521" y="6287"/>
                  <a:pt x="11521" y="6284"/>
                </a:cubicBezTo>
                <a:cubicBezTo>
                  <a:pt x="11521" y="6270"/>
                  <a:pt x="11521" y="6257"/>
                  <a:pt x="11521" y="6243"/>
                </a:cubicBezTo>
                <a:cubicBezTo>
                  <a:pt x="11533" y="6243"/>
                  <a:pt x="11546" y="6243"/>
                  <a:pt x="11558" y="6243"/>
                </a:cubicBezTo>
                <a:cubicBezTo>
                  <a:pt x="11558" y="6253"/>
                  <a:pt x="11557" y="6262"/>
                  <a:pt x="11554" y="6268"/>
                </a:cubicBezTo>
                <a:cubicBezTo>
                  <a:pt x="11540" y="6298"/>
                  <a:pt x="11493" y="6288"/>
                  <a:pt x="11466" y="6288"/>
                </a:cubicBezTo>
                <a:close/>
                <a:moveTo>
                  <a:pt x="11558" y="4515"/>
                </a:moveTo>
                <a:cubicBezTo>
                  <a:pt x="11555" y="4903"/>
                  <a:pt x="11554" y="5291"/>
                  <a:pt x="11553" y="5679"/>
                </a:cubicBezTo>
                <a:cubicBezTo>
                  <a:pt x="11553" y="5789"/>
                  <a:pt x="11553" y="5900"/>
                  <a:pt x="11553" y="6010"/>
                </a:cubicBezTo>
                <a:cubicBezTo>
                  <a:pt x="11553" y="6066"/>
                  <a:pt x="11553" y="6121"/>
                  <a:pt x="11554" y="6177"/>
                </a:cubicBezTo>
                <a:cubicBezTo>
                  <a:pt x="11554" y="6192"/>
                  <a:pt x="11558" y="6217"/>
                  <a:pt x="11558" y="6239"/>
                </a:cubicBezTo>
                <a:cubicBezTo>
                  <a:pt x="11546" y="6239"/>
                  <a:pt x="11533" y="6239"/>
                  <a:pt x="11521" y="6239"/>
                </a:cubicBezTo>
                <a:cubicBezTo>
                  <a:pt x="11523" y="5720"/>
                  <a:pt x="11524" y="5201"/>
                  <a:pt x="11524" y="4682"/>
                </a:cubicBezTo>
                <a:cubicBezTo>
                  <a:pt x="11524" y="4258"/>
                  <a:pt x="11524" y="3834"/>
                  <a:pt x="11523" y="3410"/>
                </a:cubicBezTo>
                <a:cubicBezTo>
                  <a:pt x="11523" y="3052"/>
                  <a:pt x="11522" y="2693"/>
                  <a:pt x="11521" y="2335"/>
                </a:cubicBezTo>
                <a:cubicBezTo>
                  <a:pt x="11520" y="1991"/>
                  <a:pt x="11519" y="1648"/>
                  <a:pt x="11519" y="1305"/>
                </a:cubicBezTo>
                <a:cubicBezTo>
                  <a:pt x="11519" y="936"/>
                  <a:pt x="11519" y="567"/>
                  <a:pt x="11520" y="198"/>
                </a:cubicBezTo>
                <a:cubicBezTo>
                  <a:pt x="11521" y="162"/>
                  <a:pt x="11521" y="127"/>
                  <a:pt x="11521" y="91"/>
                </a:cubicBezTo>
                <a:cubicBezTo>
                  <a:pt x="11533" y="91"/>
                  <a:pt x="11545" y="91"/>
                  <a:pt x="11557" y="91"/>
                </a:cubicBezTo>
                <a:cubicBezTo>
                  <a:pt x="11558" y="107"/>
                  <a:pt x="11556" y="125"/>
                  <a:pt x="11557" y="138"/>
                </a:cubicBezTo>
                <a:cubicBezTo>
                  <a:pt x="11559" y="209"/>
                  <a:pt x="11561" y="281"/>
                  <a:pt x="11564" y="352"/>
                </a:cubicBezTo>
                <a:cubicBezTo>
                  <a:pt x="11568" y="488"/>
                  <a:pt x="11572" y="623"/>
                  <a:pt x="11575" y="759"/>
                </a:cubicBezTo>
                <a:cubicBezTo>
                  <a:pt x="11580" y="998"/>
                  <a:pt x="11584" y="1238"/>
                  <a:pt x="11586" y="1477"/>
                </a:cubicBezTo>
                <a:cubicBezTo>
                  <a:pt x="11589" y="1925"/>
                  <a:pt x="11584" y="2373"/>
                  <a:pt x="11578" y="2821"/>
                </a:cubicBezTo>
                <a:cubicBezTo>
                  <a:pt x="11571" y="3385"/>
                  <a:pt x="11562" y="3950"/>
                  <a:pt x="11558" y="4515"/>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184" name="Google Shape;184;p24"/>
          <p:cNvPicPr preferRelativeResize="0"/>
          <p:nvPr/>
        </p:nvPicPr>
        <p:blipFill rotWithShape="1">
          <a:blip r:embed="rId3"/>
          <a:srcRect l="25563" t="6831" r="5881" b="56438"/>
          <a:stretch>
            <a:fillRect/>
          </a:stretch>
        </p:blipFill>
        <p:spPr>
          <a:xfrm rot="5400000">
            <a:off x="-717175" y="717175"/>
            <a:ext cx="3089925" cy="1655575"/>
          </a:xfrm>
          <a:prstGeom prst="rect">
            <a:avLst/>
          </a:prstGeom>
          <a:noFill/>
          <a:ln>
            <a:noFill/>
          </a:ln>
        </p:spPr>
      </p:pic>
      <p:pic>
        <p:nvPicPr>
          <p:cNvPr id="185" name="Google Shape;185;p24"/>
          <p:cNvPicPr preferRelativeResize="0"/>
          <p:nvPr/>
        </p:nvPicPr>
        <p:blipFill rotWithShape="1">
          <a:blip r:embed="rId3"/>
          <a:srcRect l="19420" t="6569" r="7071" b="59160"/>
          <a:stretch>
            <a:fillRect/>
          </a:stretch>
        </p:blipFill>
        <p:spPr>
          <a:xfrm rot="-5400000">
            <a:off x="6783426" y="2782950"/>
            <a:ext cx="3219899" cy="150122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86" name="Shape 186"/>
        <p:cNvGrpSpPr/>
        <p:nvPr/>
      </p:nvGrpSpPr>
      <p:grpSpPr>
        <a:xfrm>
          <a:off x="0" y="0"/>
          <a:ext cx="0" cy="0"/>
          <a:chOff x="0" y="0"/>
          <a:chExt cx="0" cy="0"/>
        </a:xfrm>
      </p:grpSpPr>
      <p:pic>
        <p:nvPicPr>
          <p:cNvPr id="187" name="Google Shape;187;p25"/>
          <p:cNvPicPr preferRelativeResize="0"/>
          <p:nvPr/>
        </p:nvPicPr>
        <p:blipFill>
          <a:blip r:embed="rId2">
            <a:alphaModFix amt="39000"/>
          </a:blip>
          <a:stretch>
            <a:fillRect/>
          </a:stretch>
        </p:blipFill>
        <p:spPr>
          <a:xfrm flipH="1">
            <a:off x="-25" y="6858"/>
            <a:ext cx="9144000" cy="5129784"/>
          </a:xfrm>
          <a:prstGeom prst="rect">
            <a:avLst/>
          </a:prstGeom>
          <a:noFill/>
          <a:ln>
            <a:noFill/>
          </a:ln>
        </p:spPr>
      </p:pic>
      <p:pic>
        <p:nvPicPr>
          <p:cNvPr id="188" name="Google Shape;188;p25"/>
          <p:cNvPicPr preferRelativeResize="0"/>
          <p:nvPr/>
        </p:nvPicPr>
        <p:blipFill>
          <a:blip r:embed="rId2">
            <a:alphaModFix amt="39000"/>
          </a:blip>
          <a:stretch>
            <a:fillRect/>
          </a:stretch>
        </p:blipFill>
        <p:spPr>
          <a:xfrm>
            <a:off x="0" y="6858"/>
            <a:ext cx="9144000" cy="5129784"/>
          </a:xfrm>
          <a:prstGeom prst="rect">
            <a:avLst/>
          </a:prstGeom>
          <a:noFill/>
          <a:ln>
            <a:noFill/>
          </a:ln>
        </p:spPr>
      </p:pic>
      <p:sp>
        <p:nvSpPr>
          <p:cNvPr id="189" name="Google Shape;189;p25"/>
          <p:cNvSpPr/>
          <p:nvPr/>
        </p:nvSpPr>
        <p:spPr>
          <a:xfrm>
            <a:off x="90750" y="93725"/>
            <a:ext cx="8962479" cy="4956057"/>
          </a:xfrm>
          <a:custGeom>
            <a:avLst/>
            <a:gdLst/>
            <a:ahLst/>
            <a:cxnLst/>
            <a:rect l="l" t="t" r="r" b="b"/>
            <a:pathLst>
              <a:path w="11600" h="6337" extrusionOk="0">
                <a:moveTo>
                  <a:pt x="11592" y="1313"/>
                </a:moveTo>
                <a:cubicBezTo>
                  <a:pt x="11588" y="895"/>
                  <a:pt x="11577" y="477"/>
                  <a:pt x="11562" y="59"/>
                </a:cubicBezTo>
                <a:cubicBezTo>
                  <a:pt x="11562" y="57"/>
                  <a:pt x="11561" y="55"/>
                  <a:pt x="11559" y="55"/>
                </a:cubicBezTo>
                <a:cubicBezTo>
                  <a:pt x="11546" y="51"/>
                  <a:pt x="11533" y="49"/>
                  <a:pt x="11520" y="46"/>
                </a:cubicBezTo>
                <a:cubicBezTo>
                  <a:pt x="11520" y="46"/>
                  <a:pt x="11519" y="46"/>
                  <a:pt x="11518" y="46"/>
                </a:cubicBezTo>
                <a:cubicBezTo>
                  <a:pt x="11460" y="37"/>
                  <a:pt x="11401" y="40"/>
                  <a:pt x="11341" y="39"/>
                </a:cubicBezTo>
                <a:cubicBezTo>
                  <a:pt x="11255" y="38"/>
                  <a:pt x="11168" y="37"/>
                  <a:pt x="11082" y="36"/>
                </a:cubicBezTo>
                <a:cubicBezTo>
                  <a:pt x="10914" y="35"/>
                  <a:pt x="10745" y="33"/>
                  <a:pt x="10577" y="31"/>
                </a:cubicBezTo>
                <a:cubicBezTo>
                  <a:pt x="10266" y="27"/>
                  <a:pt x="9956" y="24"/>
                  <a:pt x="9645" y="20"/>
                </a:cubicBezTo>
                <a:cubicBezTo>
                  <a:pt x="9057" y="14"/>
                  <a:pt x="8469" y="9"/>
                  <a:pt x="7881" y="5"/>
                </a:cubicBezTo>
                <a:cubicBezTo>
                  <a:pt x="7250" y="1"/>
                  <a:pt x="6619" y="0"/>
                  <a:pt x="5989" y="0"/>
                </a:cubicBezTo>
                <a:cubicBezTo>
                  <a:pt x="5204" y="0"/>
                  <a:pt x="4419" y="3"/>
                  <a:pt x="3635" y="8"/>
                </a:cubicBezTo>
                <a:cubicBezTo>
                  <a:pt x="2585" y="13"/>
                  <a:pt x="1534" y="22"/>
                  <a:pt x="484" y="31"/>
                </a:cubicBezTo>
                <a:cubicBezTo>
                  <a:pt x="334" y="32"/>
                  <a:pt x="183" y="34"/>
                  <a:pt x="32" y="35"/>
                </a:cubicBezTo>
                <a:cubicBezTo>
                  <a:pt x="30" y="35"/>
                  <a:pt x="28" y="37"/>
                  <a:pt x="28" y="39"/>
                </a:cubicBezTo>
                <a:cubicBezTo>
                  <a:pt x="29" y="967"/>
                  <a:pt x="23" y="1895"/>
                  <a:pt x="13" y="2823"/>
                </a:cubicBezTo>
                <a:cubicBezTo>
                  <a:pt x="6" y="3481"/>
                  <a:pt x="0" y="4139"/>
                  <a:pt x="5" y="4798"/>
                </a:cubicBezTo>
                <a:cubicBezTo>
                  <a:pt x="9" y="5289"/>
                  <a:pt x="18" y="5780"/>
                  <a:pt x="28" y="6271"/>
                </a:cubicBezTo>
                <a:cubicBezTo>
                  <a:pt x="29" y="6276"/>
                  <a:pt x="37" y="6276"/>
                  <a:pt x="36" y="6271"/>
                </a:cubicBezTo>
                <a:cubicBezTo>
                  <a:pt x="36" y="6260"/>
                  <a:pt x="36" y="6249"/>
                  <a:pt x="36" y="6237"/>
                </a:cubicBezTo>
                <a:cubicBezTo>
                  <a:pt x="47" y="6237"/>
                  <a:pt x="58" y="6238"/>
                  <a:pt x="69" y="6238"/>
                </a:cubicBezTo>
                <a:cubicBezTo>
                  <a:pt x="69" y="6252"/>
                  <a:pt x="69" y="6266"/>
                  <a:pt x="69" y="6280"/>
                </a:cubicBezTo>
                <a:cubicBezTo>
                  <a:pt x="64" y="6281"/>
                  <a:pt x="58" y="6281"/>
                  <a:pt x="53" y="6281"/>
                </a:cubicBezTo>
                <a:cubicBezTo>
                  <a:pt x="48" y="6281"/>
                  <a:pt x="48" y="6289"/>
                  <a:pt x="53" y="6289"/>
                </a:cubicBezTo>
                <a:cubicBezTo>
                  <a:pt x="858" y="6284"/>
                  <a:pt x="1663" y="6284"/>
                  <a:pt x="2468" y="6289"/>
                </a:cubicBezTo>
                <a:cubicBezTo>
                  <a:pt x="3071" y="6293"/>
                  <a:pt x="3673" y="6301"/>
                  <a:pt x="4276" y="6310"/>
                </a:cubicBezTo>
                <a:cubicBezTo>
                  <a:pt x="4842" y="6318"/>
                  <a:pt x="5407" y="6326"/>
                  <a:pt x="5973" y="6330"/>
                </a:cubicBezTo>
                <a:cubicBezTo>
                  <a:pt x="6677" y="6336"/>
                  <a:pt x="7381" y="6337"/>
                  <a:pt x="8085" y="6334"/>
                </a:cubicBezTo>
                <a:cubicBezTo>
                  <a:pt x="9093" y="6330"/>
                  <a:pt x="10100" y="6318"/>
                  <a:pt x="11108" y="6302"/>
                </a:cubicBezTo>
                <a:cubicBezTo>
                  <a:pt x="11258" y="6300"/>
                  <a:pt x="11408" y="6297"/>
                  <a:pt x="11558" y="6295"/>
                </a:cubicBezTo>
                <a:cubicBezTo>
                  <a:pt x="11560" y="6295"/>
                  <a:pt x="11562" y="6293"/>
                  <a:pt x="11562" y="6291"/>
                </a:cubicBezTo>
                <a:cubicBezTo>
                  <a:pt x="11559" y="5282"/>
                  <a:pt x="11566" y="4273"/>
                  <a:pt x="11580" y="3264"/>
                </a:cubicBezTo>
                <a:cubicBezTo>
                  <a:pt x="11589" y="2614"/>
                  <a:pt x="11600" y="1963"/>
                  <a:pt x="11592" y="1313"/>
                </a:cubicBezTo>
                <a:close/>
                <a:moveTo>
                  <a:pt x="11554" y="73"/>
                </a:moveTo>
                <a:cubicBezTo>
                  <a:pt x="11556" y="77"/>
                  <a:pt x="11557" y="82"/>
                  <a:pt x="11557" y="87"/>
                </a:cubicBezTo>
                <a:cubicBezTo>
                  <a:pt x="11545" y="87"/>
                  <a:pt x="11533" y="87"/>
                  <a:pt x="11521" y="87"/>
                </a:cubicBezTo>
                <a:cubicBezTo>
                  <a:pt x="11521" y="76"/>
                  <a:pt x="11521" y="64"/>
                  <a:pt x="11521" y="53"/>
                </a:cubicBezTo>
                <a:cubicBezTo>
                  <a:pt x="11523" y="54"/>
                  <a:pt x="11525" y="54"/>
                  <a:pt x="11528" y="54"/>
                </a:cubicBezTo>
                <a:cubicBezTo>
                  <a:pt x="11546" y="59"/>
                  <a:pt x="11549" y="58"/>
                  <a:pt x="11554" y="73"/>
                </a:cubicBezTo>
                <a:close/>
                <a:moveTo>
                  <a:pt x="215" y="41"/>
                </a:moveTo>
                <a:cubicBezTo>
                  <a:pt x="275" y="41"/>
                  <a:pt x="335" y="40"/>
                  <a:pt x="395" y="40"/>
                </a:cubicBezTo>
                <a:cubicBezTo>
                  <a:pt x="838" y="36"/>
                  <a:pt x="1281" y="32"/>
                  <a:pt x="1723" y="29"/>
                </a:cubicBezTo>
                <a:cubicBezTo>
                  <a:pt x="2465" y="23"/>
                  <a:pt x="3206" y="18"/>
                  <a:pt x="3948" y="14"/>
                </a:cubicBezTo>
                <a:cubicBezTo>
                  <a:pt x="4543" y="11"/>
                  <a:pt x="5139" y="9"/>
                  <a:pt x="5735" y="8"/>
                </a:cubicBezTo>
                <a:cubicBezTo>
                  <a:pt x="6233" y="8"/>
                  <a:pt x="6732" y="8"/>
                  <a:pt x="7231" y="10"/>
                </a:cubicBezTo>
                <a:cubicBezTo>
                  <a:pt x="7681" y="12"/>
                  <a:pt x="8132" y="15"/>
                  <a:pt x="8583" y="18"/>
                </a:cubicBezTo>
                <a:cubicBezTo>
                  <a:pt x="9033" y="22"/>
                  <a:pt x="9483" y="27"/>
                  <a:pt x="9933" y="31"/>
                </a:cubicBezTo>
                <a:cubicBezTo>
                  <a:pt x="10437" y="37"/>
                  <a:pt x="10941" y="43"/>
                  <a:pt x="11445" y="49"/>
                </a:cubicBezTo>
                <a:cubicBezTo>
                  <a:pt x="11469" y="49"/>
                  <a:pt x="11493" y="48"/>
                  <a:pt x="11517" y="52"/>
                </a:cubicBezTo>
                <a:cubicBezTo>
                  <a:pt x="11517" y="64"/>
                  <a:pt x="11517" y="75"/>
                  <a:pt x="11517" y="87"/>
                </a:cubicBezTo>
                <a:cubicBezTo>
                  <a:pt x="10501" y="84"/>
                  <a:pt x="9485" y="81"/>
                  <a:pt x="8470" y="80"/>
                </a:cubicBezTo>
                <a:cubicBezTo>
                  <a:pt x="7687" y="79"/>
                  <a:pt x="6904" y="79"/>
                  <a:pt x="6120" y="79"/>
                </a:cubicBezTo>
                <a:cubicBezTo>
                  <a:pt x="5474" y="79"/>
                  <a:pt x="4828" y="80"/>
                  <a:pt x="4182" y="81"/>
                </a:cubicBezTo>
                <a:cubicBezTo>
                  <a:pt x="3572" y="82"/>
                  <a:pt x="2962" y="83"/>
                  <a:pt x="2352" y="83"/>
                </a:cubicBezTo>
                <a:cubicBezTo>
                  <a:pt x="1672" y="83"/>
                  <a:pt x="992" y="83"/>
                  <a:pt x="313" y="82"/>
                </a:cubicBezTo>
                <a:cubicBezTo>
                  <a:pt x="233" y="82"/>
                  <a:pt x="153" y="82"/>
                  <a:pt x="73" y="82"/>
                </a:cubicBezTo>
                <a:cubicBezTo>
                  <a:pt x="73" y="68"/>
                  <a:pt x="73" y="54"/>
                  <a:pt x="73" y="41"/>
                </a:cubicBezTo>
                <a:cubicBezTo>
                  <a:pt x="73" y="41"/>
                  <a:pt x="73" y="41"/>
                  <a:pt x="73" y="40"/>
                </a:cubicBezTo>
                <a:cubicBezTo>
                  <a:pt x="115" y="32"/>
                  <a:pt x="186" y="42"/>
                  <a:pt x="215" y="41"/>
                </a:cubicBezTo>
                <a:close/>
                <a:moveTo>
                  <a:pt x="11516" y="2208"/>
                </a:moveTo>
                <a:cubicBezTo>
                  <a:pt x="11517" y="2561"/>
                  <a:pt x="11518" y="2915"/>
                  <a:pt x="11519" y="3269"/>
                </a:cubicBezTo>
                <a:cubicBezTo>
                  <a:pt x="11520" y="3684"/>
                  <a:pt x="11520" y="4099"/>
                  <a:pt x="11520" y="4514"/>
                </a:cubicBezTo>
                <a:cubicBezTo>
                  <a:pt x="11520" y="5030"/>
                  <a:pt x="11519" y="5547"/>
                  <a:pt x="11518" y="6063"/>
                </a:cubicBezTo>
                <a:cubicBezTo>
                  <a:pt x="11517" y="6122"/>
                  <a:pt x="11517" y="6180"/>
                  <a:pt x="11517" y="6239"/>
                </a:cubicBezTo>
                <a:cubicBezTo>
                  <a:pt x="10501" y="6236"/>
                  <a:pt x="9485" y="6233"/>
                  <a:pt x="8470" y="6232"/>
                </a:cubicBezTo>
                <a:cubicBezTo>
                  <a:pt x="7687" y="6231"/>
                  <a:pt x="6904" y="6231"/>
                  <a:pt x="6120" y="6231"/>
                </a:cubicBezTo>
                <a:cubicBezTo>
                  <a:pt x="5474" y="6231"/>
                  <a:pt x="4828" y="6232"/>
                  <a:pt x="4182" y="6233"/>
                </a:cubicBezTo>
                <a:cubicBezTo>
                  <a:pt x="3572" y="6234"/>
                  <a:pt x="2962" y="6235"/>
                  <a:pt x="2352" y="6235"/>
                </a:cubicBezTo>
                <a:cubicBezTo>
                  <a:pt x="1672" y="6235"/>
                  <a:pt x="992" y="6235"/>
                  <a:pt x="313" y="6234"/>
                </a:cubicBezTo>
                <a:cubicBezTo>
                  <a:pt x="233" y="6234"/>
                  <a:pt x="153" y="6234"/>
                  <a:pt x="73" y="6234"/>
                </a:cubicBezTo>
                <a:cubicBezTo>
                  <a:pt x="75" y="5716"/>
                  <a:pt x="76" y="5198"/>
                  <a:pt x="76" y="4680"/>
                </a:cubicBezTo>
                <a:cubicBezTo>
                  <a:pt x="76" y="4255"/>
                  <a:pt x="76" y="3831"/>
                  <a:pt x="75" y="3407"/>
                </a:cubicBezTo>
                <a:cubicBezTo>
                  <a:pt x="75" y="3048"/>
                  <a:pt x="74" y="2689"/>
                  <a:pt x="73" y="2330"/>
                </a:cubicBezTo>
                <a:cubicBezTo>
                  <a:pt x="72" y="1986"/>
                  <a:pt x="71" y="1643"/>
                  <a:pt x="71" y="1299"/>
                </a:cubicBezTo>
                <a:cubicBezTo>
                  <a:pt x="71" y="930"/>
                  <a:pt x="71" y="561"/>
                  <a:pt x="72" y="191"/>
                </a:cubicBezTo>
                <a:cubicBezTo>
                  <a:pt x="73" y="156"/>
                  <a:pt x="73" y="121"/>
                  <a:pt x="73" y="86"/>
                </a:cubicBezTo>
                <a:cubicBezTo>
                  <a:pt x="757" y="87"/>
                  <a:pt x="1440" y="87"/>
                  <a:pt x="2124" y="87"/>
                </a:cubicBezTo>
                <a:cubicBezTo>
                  <a:pt x="2737" y="87"/>
                  <a:pt x="3350" y="86"/>
                  <a:pt x="3963" y="85"/>
                </a:cubicBezTo>
                <a:cubicBezTo>
                  <a:pt x="4599" y="84"/>
                  <a:pt x="5236" y="84"/>
                  <a:pt x="5872" y="83"/>
                </a:cubicBezTo>
                <a:cubicBezTo>
                  <a:pt x="6633" y="83"/>
                  <a:pt x="7394" y="83"/>
                  <a:pt x="8155" y="84"/>
                </a:cubicBezTo>
                <a:cubicBezTo>
                  <a:pt x="9146" y="85"/>
                  <a:pt x="10138" y="87"/>
                  <a:pt x="11129" y="90"/>
                </a:cubicBezTo>
                <a:cubicBezTo>
                  <a:pt x="11258" y="90"/>
                  <a:pt x="11387" y="91"/>
                  <a:pt x="11517" y="91"/>
                </a:cubicBezTo>
                <a:cubicBezTo>
                  <a:pt x="11516" y="454"/>
                  <a:pt x="11515" y="816"/>
                  <a:pt x="11515" y="1179"/>
                </a:cubicBezTo>
                <a:cubicBezTo>
                  <a:pt x="11515" y="1522"/>
                  <a:pt x="11516" y="1865"/>
                  <a:pt x="11516" y="2208"/>
                </a:cubicBezTo>
                <a:close/>
                <a:moveTo>
                  <a:pt x="69" y="41"/>
                </a:moveTo>
                <a:cubicBezTo>
                  <a:pt x="69" y="55"/>
                  <a:pt x="69" y="68"/>
                  <a:pt x="69" y="82"/>
                </a:cubicBezTo>
                <a:cubicBezTo>
                  <a:pt x="58" y="82"/>
                  <a:pt x="46" y="81"/>
                  <a:pt x="35" y="81"/>
                </a:cubicBezTo>
                <a:cubicBezTo>
                  <a:pt x="37" y="69"/>
                  <a:pt x="40" y="59"/>
                  <a:pt x="46" y="52"/>
                </a:cubicBezTo>
                <a:cubicBezTo>
                  <a:pt x="51" y="47"/>
                  <a:pt x="59" y="44"/>
                  <a:pt x="69" y="41"/>
                </a:cubicBezTo>
                <a:close/>
                <a:moveTo>
                  <a:pt x="36" y="6233"/>
                </a:moveTo>
                <a:cubicBezTo>
                  <a:pt x="22" y="5616"/>
                  <a:pt x="13" y="4999"/>
                  <a:pt x="11" y="4381"/>
                </a:cubicBezTo>
                <a:cubicBezTo>
                  <a:pt x="10" y="3891"/>
                  <a:pt x="15" y="3400"/>
                  <a:pt x="20" y="2909"/>
                </a:cubicBezTo>
                <a:cubicBezTo>
                  <a:pt x="27" y="2282"/>
                  <a:pt x="33" y="1655"/>
                  <a:pt x="35" y="1028"/>
                </a:cubicBezTo>
                <a:cubicBezTo>
                  <a:pt x="36" y="817"/>
                  <a:pt x="36" y="606"/>
                  <a:pt x="36" y="395"/>
                </a:cubicBezTo>
                <a:cubicBezTo>
                  <a:pt x="36" y="340"/>
                  <a:pt x="36" y="286"/>
                  <a:pt x="37" y="231"/>
                </a:cubicBezTo>
                <a:cubicBezTo>
                  <a:pt x="37" y="205"/>
                  <a:pt x="37" y="179"/>
                  <a:pt x="37" y="153"/>
                </a:cubicBezTo>
                <a:cubicBezTo>
                  <a:pt x="37" y="136"/>
                  <a:pt x="33" y="108"/>
                  <a:pt x="35" y="85"/>
                </a:cubicBezTo>
                <a:cubicBezTo>
                  <a:pt x="46" y="85"/>
                  <a:pt x="57" y="86"/>
                  <a:pt x="69" y="86"/>
                </a:cubicBezTo>
                <a:cubicBezTo>
                  <a:pt x="68" y="448"/>
                  <a:pt x="67" y="810"/>
                  <a:pt x="67" y="1173"/>
                </a:cubicBezTo>
                <a:cubicBezTo>
                  <a:pt x="67" y="1516"/>
                  <a:pt x="68" y="1859"/>
                  <a:pt x="68" y="2203"/>
                </a:cubicBezTo>
                <a:cubicBezTo>
                  <a:pt x="69" y="2557"/>
                  <a:pt x="70" y="2911"/>
                  <a:pt x="71" y="3266"/>
                </a:cubicBezTo>
                <a:cubicBezTo>
                  <a:pt x="72" y="3681"/>
                  <a:pt x="72" y="4096"/>
                  <a:pt x="72" y="4512"/>
                </a:cubicBezTo>
                <a:cubicBezTo>
                  <a:pt x="72" y="5029"/>
                  <a:pt x="71" y="5546"/>
                  <a:pt x="70" y="6063"/>
                </a:cubicBezTo>
                <a:cubicBezTo>
                  <a:pt x="69" y="6120"/>
                  <a:pt x="69" y="6177"/>
                  <a:pt x="69" y="6234"/>
                </a:cubicBezTo>
                <a:cubicBezTo>
                  <a:pt x="58" y="6234"/>
                  <a:pt x="47" y="6233"/>
                  <a:pt x="36" y="6233"/>
                </a:cubicBezTo>
                <a:close/>
                <a:moveTo>
                  <a:pt x="11466" y="6288"/>
                </a:moveTo>
                <a:cubicBezTo>
                  <a:pt x="11235" y="6292"/>
                  <a:pt x="11004" y="6296"/>
                  <a:pt x="10773" y="6299"/>
                </a:cubicBezTo>
                <a:cubicBezTo>
                  <a:pt x="10005" y="6310"/>
                  <a:pt x="9238" y="6319"/>
                  <a:pt x="8470" y="6324"/>
                </a:cubicBezTo>
                <a:cubicBezTo>
                  <a:pt x="7890" y="6328"/>
                  <a:pt x="7310" y="6329"/>
                  <a:pt x="6730" y="6327"/>
                </a:cubicBezTo>
                <a:cubicBezTo>
                  <a:pt x="6265" y="6325"/>
                  <a:pt x="5801" y="6321"/>
                  <a:pt x="5336" y="6316"/>
                </a:cubicBezTo>
                <a:cubicBezTo>
                  <a:pt x="4913" y="6311"/>
                  <a:pt x="4491" y="6304"/>
                  <a:pt x="4068" y="6299"/>
                </a:cubicBezTo>
                <a:cubicBezTo>
                  <a:pt x="3615" y="6292"/>
                  <a:pt x="3161" y="6287"/>
                  <a:pt x="2708" y="6283"/>
                </a:cubicBezTo>
                <a:cubicBezTo>
                  <a:pt x="2153" y="6279"/>
                  <a:pt x="1598" y="6277"/>
                  <a:pt x="1043" y="6277"/>
                </a:cubicBezTo>
                <a:cubicBezTo>
                  <a:pt x="720" y="6278"/>
                  <a:pt x="396" y="6279"/>
                  <a:pt x="73" y="6280"/>
                </a:cubicBezTo>
                <a:cubicBezTo>
                  <a:pt x="73" y="6266"/>
                  <a:pt x="73" y="6252"/>
                  <a:pt x="73" y="6238"/>
                </a:cubicBezTo>
                <a:cubicBezTo>
                  <a:pt x="757" y="6239"/>
                  <a:pt x="1441" y="6239"/>
                  <a:pt x="2124" y="6239"/>
                </a:cubicBezTo>
                <a:cubicBezTo>
                  <a:pt x="2737" y="6239"/>
                  <a:pt x="3350" y="6238"/>
                  <a:pt x="3963" y="6237"/>
                </a:cubicBezTo>
                <a:cubicBezTo>
                  <a:pt x="4599" y="6236"/>
                  <a:pt x="5236" y="6236"/>
                  <a:pt x="5872" y="6235"/>
                </a:cubicBezTo>
                <a:cubicBezTo>
                  <a:pt x="6633" y="6235"/>
                  <a:pt x="7394" y="6235"/>
                  <a:pt x="8155" y="6236"/>
                </a:cubicBezTo>
                <a:cubicBezTo>
                  <a:pt x="9146" y="6237"/>
                  <a:pt x="10138" y="6239"/>
                  <a:pt x="11129" y="6242"/>
                </a:cubicBezTo>
                <a:cubicBezTo>
                  <a:pt x="11258" y="6242"/>
                  <a:pt x="11388" y="6243"/>
                  <a:pt x="11517" y="6243"/>
                </a:cubicBezTo>
                <a:cubicBezTo>
                  <a:pt x="11517" y="6257"/>
                  <a:pt x="11517" y="6270"/>
                  <a:pt x="11517" y="6284"/>
                </a:cubicBezTo>
                <a:cubicBezTo>
                  <a:pt x="11517" y="6287"/>
                  <a:pt x="11521" y="6287"/>
                  <a:pt x="11521" y="6284"/>
                </a:cubicBezTo>
                <a:cubicBezTo>
                  <a:pt x="11521" y="6270"/>
                  <a:pt x="11521" y="6257"/>
                  <a:pt x="11521" y="6243"/>
                </a:cubicBezTo>
                <a:cubicBezTo>
                  <a:pt x="11533" y="6243"/>
                  <a:pt x="11546" y="6243"/>
                  <a:pt x="11558" y="6243"/>
                </a:cubicBezTo>
                <a:cubicBezTo>
                  <a:pt x="11558" y="6253"/>
                  <a:pt x="11557" y="6262"/>
                  <a:pt x="11554" y="6268"/>
                </a:cubicBezTo>
                <a:cubicBezTo>
                  <a:pt x="11540" y="6298"/>
                  <a:pt x="11493" y="6288"/>
                  <a:pt x="11466" y="6288"/>
                </a:cubicBezTo>
                <a:close/>
                <a:moveTo>
                  <a:pt x="11558" y="4515"/>
                </a:moveTo>
                <a:cubicBezTo>
                  <a:pt x="11555" y="4903"/>
                  <a:pt x="11554" y="5291"/>
                  <a:pt x="11553" y="5679"/>
                </a:cubicBezTo>
                <a:cubicBezTo>
                  <a:pt x="11553" y="5789"/>
                  <a:pt x="11553" y="5900"/>
                  <a:pt x="11553" y="6010"/>
                </a:cubicBezTo>
                <a:cubicBezTo>
                  <a:pt x="11553" y="6066"/>
                  <a:pt x="11553" y="6121"/>
                  <a:pt x="11554" y="6177"/>
                </a:cubicBezTo>
                <a:cubicBezTo>
                  <a:pt x="11554" y="6192"/>
                  <a:pt x="11558" y="6217"/>
                  <a:pt x="11558" y="6239"/>
                </a:cubicBezTo>
                <a:cubicBezTo>
                  <a:pt x="11546" y="6239"/>
                  <a:pt x="11533" y="6239"/>
                  <a:pt x="11521" y="6239"/>
                </a:cubicBezTo>
                <a:cubicBezTo>
                  <a:pt x="11523" y="5720"/>
                  <a:pt x="11524" y="5201"/>
                  <a:pt x="11524" y="4682"/>
                </a:cubicBezTo>
                <a:cubicBezTo>
                  <a:pt x="11524" y="4258"/>
                  <a:pt x="11524" y="3834"/>
                  <a:pt x="11523" y="3410"/>
                </a:cubicBezTo>
                <a:cubicBezTo>
                  <a:pt x="11523" y="3052"/>
                  <a:pt x="11522" y="2693"/>
                  <a:pt x="11521" y="2335"/>
                </a:cubicBezTo>
                <a:cubicBezTo>
                  <a:pt x="11520" y="1991"/>
                  <a:pt x="11519" y="1648"/>
                  <a:pt x="11519" y="1305"/>
                </a:cubicBezTo>
                <a:cubicBezTo>
                  <a:pt x="11519" y="936"/>
                  <a:pt x="11519" y="567"/>
                  <a:pt x="11520" y="198"/>
                </a:cubicBezTo>
                <a:cubicBezTo>
                  <a:pt x="11521" y="162"/>
                  <a:pt x="11521" y="127"/>
                  <a:pt x="11521" y="91"/>
                </a:cubicBezTo>
                <a:cubicBezTo>
                  <a:pt x="11533" y="91"/>
                  <a:pt x="11545" y="91"/>
                  <a:pt x="11557" y="91"/>
                </a:cubicBezTo>
                <a:cubicBezTo>
                  <a:pt x="11558" y="107"/>
                  <a:pt x="11556" y="125"/>
                  <a:pt x="11557" y="138"/>
                </a:cubicBezTo>
                <a:cubicBezTo>
                  <a:pt x="11559" y="209"/>
                  <a:pt x="11561" y="281"/>
                  <a:pt x="11564" y="352"/>
                </a:cubicBezTo>
                <a:cubicBezTo>
                  <a:pt x="11568" y="488"/>
                  <a:pt x="11572" y="623"/>
                  <a:pt x="11575" y="759"/>
                </a:cubicBezTo>
                <a:cubicBezTo>
                  <a:pt x="11580" y="998"/>
                  <a:pt x="11584" y="1238"/>
                  <a:pt x="11586" y="1477"/>
                </a:cubicBezTo>
                <a:cubicBezTo>
                  <a:pt x="11589" y="1925"/>
                  <a:pt x="11584" y="2373"/>
                  <a:pt x="11578" y="2821"/>
                </a:cubicBezTo>
                <a:cubicBezTo>
                  <a:pt x="11571" y="3385"/>
                  <a:pt x="11562" y="3950"/>
                  <a:pt x="11558" y="4515"/>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90" name="Google Shape;190;p25"/>
          <p:cNvSpPr/>
          <p:nvPr/>
        </p:nvSpPr>
        <p:spPr>
          <a:xfrm>
            <a:off x="180775" y="208275"/>
            <a:ext cx="8757600" cy="4716000"/>
          </a:xfrm>
          <a:prstGeom prst="rect">
            <a:avLst/>
          </a:prstGeom>
          <a:noFill/>
          <a:ln w="38100" cap="flat" cmpd="dbl">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sistant"/>
              <a:ea typeface="Assistant"/>
              <a:cs typeface="Assistant"/>
              <a:sym typeface="Assistant"/>
            </a:endParaRPr>
          </a:p>
        </p:txBody>
      </p:sp>
      <p:pic>
        <p:nvPicPr>
          <p:cNvPr id="191" name="Google Shape;191;p25"/>
          <p:cNvPicPr preferRelativeResize="0"/>
          <p:nvPr/>
        </p:nvPicPr>
        <p:blipFill rotWithShape="1">
          <a:blip r:embed="rId3"/>
          <a:srcRect l="-3043" t="6948" r="34489" b="26495"/>
          <a:stretch>
            <a:fillRect/>
          </a:stretch>
        </p:blipFill>
        <p:spPr>
          <a:xfrm rot="5400000">
            <a:off x="-44987" y="2091713"/>
            <a:ext cx="3089925" cy="2999949"/>
          </a:xfrm>
          <a:prstGeom prst="rect">
            <a:avLst/>
          </a:prstGeom>
          <a:noFill/>
          <a:ln>
            <a:noFill/>
          </a:ln>
        </p:spPr>
      </p:pic>
      <p:pic>
        <p:nvPicPr>
          <p:cNvPr id="192" name="Google Shape;192;p25"/>
          <p:cNvPicPr preferRelativeResize="0"/>
          <p:nvPr/>
        </p:nvPicPr>
        <p:blipFill rotWithShape="1">
          <a:blip r:embed="rId3"/>
          <a:srcRect l="-3043" t="6948" r="34489" b="26495"/>
          <a:stretch>
            <a:fillRect/>
          </a:stretch>
        </p:blipFill>
        <p:spPr>
          <a:xfrm rot="-5400000">
            <a:off x="6099063" y="44976"/>
            <a:ext cx="3089925" cy="2999949"/>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22" name="Shape 22"/>
        <p:cNvGrpSpPr/>
        <p:nvPr/>
      </p:nvGrpSpPr>
      <p:grpSpPr>
        <a:xfrm>
          <a:off x="0" y="0"/>
          <a:ext cx="0" cy="0"/>
          <a:chOff x="0" y="0"/>
          <a:chExt cx="0" cy="0"/>
        </a:xfrm>
      </p:grpSpPr>
      <p:pic>
        <p:nvPicPr>
          <p:cNvPr id="23" name="Google Shape;23;p4"/>
          <p:cNvPicPr preferRelativeResize="0"/>
          <p:nvPr/>
        </p:nvPicPr>
        <p:blipFill>
          <a:blip r:embed="rId2">
            <a:alphaModFix amt="39000"/>
          </a:blip>
          <a:stretch>
            <a:fillRect/>
          </a:stretch>
        </p:blipFill>
        <p:spPr>
          <a:xfrm>
            <a:off x="0" y="6858"/>
            <a:ext cx="9144000" cy="5129784"/>
          </a:xfrm>
          <a:prstGeom prst="rect">
            <a:avLst/>
          </a:prstGeom>
          <a:noFill/>
          <a:ln>
            <a:noFill/>
          </a:ln>
        </p:spPr>
      </p:pic>
      <p:sp>
        <p:nvSpPr>
          <p:cNvPr id="24" name="Google Shape;24;p4"/>
          <p:cNvSpPr/>
          <p:nvPr/>
        </p:nvSpPr>
        <p:spPr>
          <a:xfrm>
            <a:off x="90750" y="93725"/>
            <a:ext cx="8962479" cy="4956057"/>
          </a:xfrm>
          <a:custGeom>
            <a:avLst/>
            <a:gdLst/>
            <a:ahLst/>
            <a:cxnLst/>
            <a:rect l="l" t="t" r="r" b="b"/>
            <a:pathLst>
              <a:path w="11600" h="6337" extrusionOk="0">
                <a:moveTo>
                  <a:pt x="11592" y="1313"/>
                </a:moveTo>
                <a:cubicBezTo>
                  <a:pt x="11588" y="895"/>
                  <a:pt x="11577" y="477"/>
                  <a:pt x="11562" y="59"/>
                </a:cubicBezTo>
                <a:cubicBezTo>
                  <a:pt x="11562" y="57"/>
                  <a:pt x="11561" y="55"/>
                  <a:pt x="11559" y="55"/>
                </a:cubicBezTo>
                <a:cubicBezTo>
                  <a:pt x="11546" y="51"/>
                  <a:pt x="11533" y="49"/>
                  <a:pt x="11520" y="46"/>
                </a:cubicBezTo>
                <a:cubicBezTo>
                  <a:pt x="11520" y="46"/>
                  <a:pt x="11519" y="46"/>
                  <a:pt x="11518" y="46"/>
                </a:cubicBezTo>
                <a:cubicBezTo>
                  <a:pt x="11460" y="37"/>
                  <a:pt x="11401" y="40"/>
                  <a:pt x="11341" y="39"/>
                </a:cubicBezTo>
                <a:cubicBezTo>
                  <a:pt x="11255" y="38"/>
                  <a:pt x="11168" y="37"/>
                  <a:pt x="11082" y="36"/>
                </a:cubicBezTo>
                <a:cubicBezTo>
                  <a:pt x="10914" y="35"/>
                  <a:pt x="10745" y="33"/>
                  <a:pt x="10577" y="31"/>
                </a:cubicBezTo>
                <a:cubicBezTo>
                  <a:pt x="10266" y="27"/>
                  <a:pt x="9956" y="24"/>
                  <a:pt x="9645" y="20"/>
                </a:cubicBezTo>
                <a:cubicBezTo>
                  <a:pt x="9057" y="14"/>
                  <a:pt x="8469" y="9"/>
                  <a:pt x="7881" y="5"/>
                </a:cubicBezTo>
                <a:cubicBezTo>
                  <a:pt x="7250" y="1"/>
                  <a:pt x="6619" y="0"/>
                  <a:pt x="5989" y="0"/>
                </a:cubicBezTo>
                <a:cubicBezTo>
                  <a:pt x="5204" y="0"/>
                  <a:pt x="4419" y="3"/>
                  <a:pt x="3635" y="8"/>
                </a:cubicBezTo>
                <a:cubicBezTo>
                  <a:pt x="2585" y="13"/>
                  <a:pt x="1534" y="22"/>
                  <a:pt x="484" y="31"/>
                </a:cubicBezTo>
                <a:cubicBezTo>
                  <a:pt x="334" y="32"/>
                  <a:pt x="183" y="34"/>
                  <a:pt x="32" y="35"/>
                </a:cubicBezTo>
                <a:cubicBezTo>
                  <a:pt x="30" y="35"/>
                  <a:pt x="28" y="37"/>
                  <a:pt x="28" y="39"/>
                </a:cubicBezTo>
                <a:cubicBezTo>
                  <a:pt x="29" y="967"/>
                  <a:pt x="23" y="1895"/>
                  <a:pt x="13" y="2823"/>
                </a:cubicBezTo>
                <a:cubicBezTo>
                  <a:pt x="6" y="3481"/>
                  <a:pt x="0" y="4139"/>
                  <a:pt x="5" y="4798"/>
                </a:cubicBezTo>
                <a:cubicBezTo>
                  <a:pt x="9" y="5289"/>
                  <a:pt x="18" y="5780"/>
                  <a:pt x="28" y="6271"/>
                </a:cubicBezTo>
                <a:cubicBezTo>
                  <a:pt x="29" y="6276"/>
                  <a:pt x="37" y="6276"/>
                  <a:pt x="36" y="6271"/>
                </a:cubicBezTo>
                <a:cubicBezTo>
                  <a:pt x="36" y="6260"/>
                  <a:pt x="36" y="6249"/>
                  <a:pt x="36" y="6237"/>
                </a:cubicBezTo>
                <a:cubicBezTo>
                  <a:pt x="47" y="6237"/>
                  <a:pt x="58" y="6238"/>
                  <a:pt x="69" y="6238"/>
                </a:cubicBezTo>
                <a:cubicBezTo>
                  <a:pt x="69" y="6252"/>
                  <a:pt x="69" y="6266"/>
                  <a:pt x="69" y="6280"/>
                </a:cubicBezTo>
                <a:cubicBezTo>
                  <a:pt x="64" y="6281"/>
                  <a:pt x="58" y="6281"/>
                  <a:pt x="53" y="6281"/>
                </a:cubicBezTo>
                <a:cubicBezTo>
                  <a:pt x="48" y="6281"/>
                  <a:pt x="48" y="6289"/>
                  <a:pt x="53" y="6289"/>
                </a:cubicBezTo>
                <a:cubicBezTo>
                  <a:pt x="858" y="6284"/>
                  <a:pt x="1663" y="6284"/>
                  <a:pt x="2468" y="6289"/>
                </a:cubicBezTo>
                <a:cubicBezTo>
                  <a:pt x="3071" y="6293"/>
                  <a:pt x="3673" y="6301"/>
                  <a:pt x="4276" y="6310"/>
                </a:cubicBezTo>
                <a:cubicBezTo>
                  <a:pt x="4842" y="6318"/>
                  <a:pt x="5407" y="6326"/>
                  <a:pt x="5973" y="6330"/>
                </a:cubicBezTo>
                <a:cubicBezTo>
                  <a:pt x="6677" y="6336"/>
                  <a:pt x="7381" y="6337"/>
                  <a:pt x="8085" y="6334"/>
                </a:cubicBezTo>
                <a:cubicBezTo>
                  <a:pt x="9093" y="6330"/>
                  <a:pt x="10100" y="6318"/>
                  <a:pt x="11108" y="6302"/>
                </a:cubicBezTo>
                <a:cubicBezTo>
                  <a:pt x="11258" y="6300"/>
                  <a:pt x="11408" y="6297"/>
                  <a:pt x="11558" y="6295"/>
                </a:cubicBezTo>
                <a:cubicBezTo>
                  <a:pt x="11560" y="6295"/>
                  <a:pt x="11562" y="6293"/>
                  <a:pt x="11562" y="6291"/>
                </a:cubicBezTo>
                <a:cubicBezTo>
                  <a:pt x="11559" y="5282"/>
                  <a:pt x="11566" y="4273"/>
                  <a:pt x="11580" y="3264"/>
                </a:cubicBezTo>
                <a:cubicBezTo>
                  <a:pt x="11589" y="2614"/>
                  <a:pt x="11600" y="1963"/>
                  <a:pt x="11592" y="1313"/>
                </a:cubicBezTo>
                <a:close/>
                <a:moveTo>
                  <a:pt x="11554" y="73"/>
                </a:moveTo>
                <a:cubicBezTo>
                  <a:pt x="11556" y="77"/>
                  <a:pt x="11557" y="82"/>
                  <a:pt x="11557" y="87"/>
                </a:cubicBezTo>
                <a:cubicBezTo>
                  <a:pt x="11545" y="87"/>
                  <a:pt x="11533" y="87"/>
                  <a:pt x="11521" y="87"/>
                </a:cubicBezTo>
                <a:cubicBezTo>
                  <a:pt x="11521" y="76"/>
                  <a:pt x="11521" y="64"/>
                  <a:pt x="11521" y="53"/>
                </a:cubicBezTo>
                <a:cubicBezTo>
                  <a:pt x="11523" y="54"/>
                  <a:pt x="11525" y="54"/>
                  <a:pt x="11528" y="54"/>
                </a:cubicBezTo>
                <a:cubicBezTo>
                  <a:pt x="11546" y="59"/>
                  <a:pt x="11549" y="58"/>
                  <a:pt x="11554" y="73"/>
                </a:cubicBezTo>
                <a:close/>
                <a:moveTo>
                  <a:pt x="215" y="41"/>
                </a:moveTo>
                <a:cubicBezTo>
                  <a:pt x="275" y="41"/>
                  <a:pt x="335" y="40"/>
                  <a:pt x="395" y="40"/>
                </a:cubicBezTo>
                <a:cubicBezTo>
                  <a:pt x="838" y="36"/>
                  <a:pt x="1281" y="32"/>
                  <a:pt x="1723" y="29"/>
                </a:cubicBezTo>
                <a:cubicBezTo>
                  <a:pt x="2465" y="23"/>
                  <a:pt x="3206" y="18"/>
                  <a:pt x="3948" y="14"/>
                </a:cubicBezTo>
                <a:cubicBezTo>
                  <a:pt x="4543" y="11"/>
                  <a:pt x="5139" y="9"/>
                  <a:pt x="5735" y="8"/>
                </a:cubicBezTo>
                <a:cubicBezTo>
                  <a:pt x="6233" y="8"/>
                  <a:pt x="6732" y="8"/>
                  <a:pt x="7231" y="10"/>
                </a:cubicBezTo>
                <a:cubicBezTo>
                  <a:pt x="7681" y="12"/>
                  <a:pt x="8132" y="15"/>
                  <a:pt x="8583" y="18"/>
                </a:cubicBezTo>
                <a:cubicBezTo>
                  <a:pt x="9033" y="22"/>
                  <a:pt x="9483" y="27"/>
                  <a:pt x="9933" y="31"/>
                </a:cubicBezTo>
                <a:cubicBezTo>
                  <a:pt x="10437" y="37"/>
                  <a:pt x="10941" y="43"/>
                  <a:pt x="11445" y="49"/>
                </a:cubicBezTo>
                <a:cubicBezTo>
                  <a:pt x="11469" y="49"/>
                  <a:pt x="11493" y="48"/>
                  <a:pt x="11517" y="52"/>
                </a:cubicBezTo>
                <a:cubicBezTo>
                  <a:pt x="11517" y="64"/>
                  <a:pt x="11517" y="75"/>
                  <a:pt x="11517" y="87"/>
                </a:cubicBezTo>
                <a:cubicBezTo>
                  <a:pt x="10501" y="84"/>
                  <a:pt x="9485" y="81"/>
                  <a:pt x="8470" y="80"/>
                </a:cubicBezTo>
                <a:cubicBezTo>
                  <a:pt x="7687" y="79"/>
                  <a:pt x="6904" y="79"/>
                  <a:pt x="6120" y="79"/>
                </a:cubicBezTo>
                <a:cubicBezTo>
                  <a:pt x="5474" y="79"/>
                  <a:pt x="4828" y="80"/>
                  <a:pt x="4182" y="81"/>
                </a:cubicBezTo>
                <a:cubicBezTo>
                  <a:pt x="3572" y="82"/>
                  <a:pt x="2962" y="83"/>
                  <a:pt x="2352" y="83"/>
                </a:cubicBezTo>
                <a:cubicBezTo>
                  <a:pt x="1672" y="83"/>
                  <a:pt x="992" y="83"/>
                  <a:pt x="313" y="82"/>
                </a:cubicBezTo>
                <a:cubicBezTo>
                  <a:pt x="233" y="82"/>
                  <a:pt x="153" y="82"/>
                  <a:pt x="73" y="82"/>
                </a:cubicBezTo>
                <a:cubicBezTo>
                  <a:pt x="73" y="68"/>
                  <a:pt x="73" y="54"/>
                  <a:pt x="73" y="41"/>
                </a:cubicBezTo>
                <a:cubicBezTo>
                  <a:pt x="73" y="41"/>
                  <a:pt x="73" y="41"/>
                  <a:pt x="73" y="40"/>
                </a:cubicBezTo>
                <a:cubicBezTo>
                  <a:pt x="115" y="32"/>
                  <a:pt x="186" y="42"/>
                  <a:pt x="215" y="41"/>
                </a:cubicBezTo>
                <a:close/>
                <a:moveTo>
                  <a:pt x="11516" y="2208"/>
                </a:moveTo>
                <a:cubicBezTo>
                  <a:pt x="11517" y="2561"/>
                  <a:pt x="11518" y="2915"/>
                  <a:pt x="11519" y="3269"/>
                </a:cubicBezTo>
                <a:cubicBezTo>
                  <a:pt x="11520" y="3684"/>
                  <a:pt x="11520" y="4099"/>
                  <a:pt x="11520" y="4514"/>
                </a:cubicBezTo>
                <a:cubicBezTo>
                  <a:pt x="11520" y="5030"/>
                  <a:pt x="11519" y="5547"/>
                  <a:pt x="11518" y="6063"/>
                </a:cubicBezTo>
                <a:cubicBezTo>
                  <a:pt x="11517" y="6122"/>
                  <a:pt x="11517" y="6180"/>
                  <a:pt x="11517" y="6239"/>
                </a:cubicBezTo>
                <a:cubicBezTo>
                  <a:pt x="10501" y="6236"/>
                  <a:pt x="9485" y="6233"/>
                  <a:pt x="8470" y="6232"/>
                </a:cubicBezTo>
                <a:cubicBezTo>
                  <a:pt x="7687" y="6231"/>
                  <a:pt x="6904" y="6231"/>
                  <a:pt x="6120" y="6231"/>
                </a:cubicBezTo>
                <a:cubicBezTo>
                  <a:pt x="5474" y="6231"/>
                  <a:pt x="4828" y="6232"/>
                  <a:pt x="4182" y="6233"/>
                </a:cubicBezTo>
                <a:cubicBezTo>
                  <a:pt x="3572" y="6234"/>
                  <a:pt x="2962" y="6235"/>
                  <a:pt x="2352" y="6235"/>
                </a:cubicBezTo>
                <a:cubicBezTo>
                  <a:pt x="1672" y="6235"/>
                  <a:pt x="992" y="6235"/>
                  <a:pt x="313" y="6234"/>
                </a:cubicBezTo>
                <a:cubicBezTo>
                  <a:pt x="233" y="6234"/>
                  <a:pt x="153" y="6234"/>
                  <a:pt x="73" y="6234"/>
                </a:cubicBezTo>
                <a:cubicBezTo>
                  <a:pt x="75" y="5716"/>
                  <a:pt x="76" y="5198"/>
                  <a:pt x="76" y="4680"/>
                </a:cubicBezTo>
                <a:cubicBezTo>
                  <a:pt x="76" y="4255"/>
                  <a:pt x="76" y="3831"/>
                  <a:pt x="75" y="3407"/>
                </a:cubicBezTo>
                <a:cubicBezTo>
                  <a:pt x="75" y="3048"/>
                  <a:pt x="74" y="2689"/>
                  <a:pt x="73" y="2330"/>
                </a:cubicBezTo>
                <a:cubicBezTo>
                  <a:pt x="72" y="1986"/>
                  <a:pt x="71" y="1643"/>
                  <a:pt x="71" y="1299"/>
                </a:cubicBezTo>
                <a:cubicBezTo>
                  <a:pt x="71" y="930"/>
                  <a:pt x="71" y="561"/>
                  <a:pt x="72" y="191"/>
                </a:cubicBezTo>
                <a:cubicBezTo>
                  <a:pt x="73" y="156"/>
                  <a:pt x="73" y="121"/>
                  <a:pt x="73" y="86"/>
                </a:cubicBezTo>
                <a:cubicBezTo>
                  <a:pt x="757" y="87"/>
                  <a:pt x="1440" y="87"/>
                  <a:pt x="2124" y="87"/>
                </a:cubicBezTo>
                <a:cubicBezTo>
                  <a:pt x="2737" y="87"/>
                  <a:pt x="3350" y="86"/>
                  <a:pt x="3963" y="85"/>
                </a:cubicBezTo>
                <a:cubicBezTo>
                  <a:pt x="4599" y="84"/>
                  <a:pt x="5236" y="84"/>
                  <a:pt x="5872" y="83"/>
                </a:cubicBezTo>
                <a:cubicBezTo>
                  <a:pt x="6633" y="83"/>
                  <a:pt x="7394" y="83"/>
                  <a:pt x="8155" y="84"/>
                </a:cubicBezTo>
                <a:cubicBezTo>
                  <a:pt x="9146" y="85"/>
                  <a:pt x="10138" y="87"/>
                  <a:pt x="11129" y="90"/>
                </a:cubicBezTo>
                <a:cubicBezTo>
                  <a:pt x="11258" y="90"/>
                  <a:pt x="11387" y="91"/>
                  <a:pt x="11517" y="91"/>
                </a:cubicBezTo>
                <a:cubicBezTo>
                  <a:pt x="11516" y="454"/>
                  <a:pt x="11515" y="816"/>
                  <a:pt x="11515" y="1179"/>
                </a:cubicBezTo>
                <a:cubicBezTo>
                  <a:pt x="11515" y="1522"/>
                  <a:pt x="11516" y="1865"/>
                  <a:pt x="11516" y="2208"/>
                </a:cubicBezTo>
                <a:close/>
                <a:moveTo>
                  <a:pt x="69" y="41"/>
                </a:moveTo>
                <a:cubicBezTo>
                  <a:pt x="69" y="55"/>
                  <a:pt x="69" y="68"/>
                  <a:pt x="69" y="82"/>
                </a:cubicBezTo>
                <a:cubicBezTo>
                  <a:pt x="58" y="82"/>
                  <a:pt x="46" y="81"/>
                  <a:pt x="35" y="81"/>
                </a:cubicBezTo>
                <a:cubicBezTo>
                  <a:pt x="37" y="69"/>
                  <a:pt x="40" y="59"/>
                  <a:pt x="46" y="52"/>
                </a:cubicBezTo>
                <a:cubicBezTo>
                  <a:pt x="51" y="47"/>
                  <a:pt x="59" y="44"/>
                  <a:pt x="69" y="41"/>
                </a:cubicBezTo>
                <a:close/>
                <a:moveTo>
                  <a:pt x="36" y="6233"/>
                </a:moveTo>
                <a:cubicBezTo>
                  <a:pt x="22" y="5616"/>
                  <a:pt x="13" y="4999"/>
                  <a:pt x="11" y="4381"/>
                </a:cubicBezTo>
                <a:cubicBezTo>
                  <a:pt x="10" y="3891"/>
                  <a:pt x="15" y="3400"/>
                  <a:pt x="20" y="2909"/>
                </a:cubicBezTo>
                <a:cubicBezTo>
                  <a:pt x="27" y="2282"/>
                  <a:pt x="33" y="1655"/>
                  <a:pt x="35" y="1028"/>
                </a:cubicBezTo>
                <a:cubicBezTo>
                  <a:pt x="36" y="817"/>
                  <a:pt x="36" y="606"/>
                  <a:pt x="36" y="395"/>
                </a:cubicBezTo>
                <a:cubicBezTo>
                  <a:pt x="36" y="340"/>
                  <a:pt x="36" y="286"/>
                  <a:pt x="37" y="231"/>
                </a:cubicBezTo>
                <a:cubicBezTo>
                  <a:pt x="37" y="205"/>
                  <a:pt x="37" y="179"/>
                  <a:pt x="37" y="153"/>
                </a:cubicBezTo>
                <a:cubicBezTo>
                  <a:pt x="37" y="136"/>
                  <a:pt x="33" y="108"/>
                  <a:pt x="35" y="85"/>
                </a:cubicBezTo>
                <a:cubicBezTo>
                  <a:pt x="46" y="85"/>
                  <a:pt x="57" y="86"/>
                  <a:pt x="69" y="86"/>
                </a:cubicBezTo>
                <a:cubicBezTo>
                  <a:pt x="68" y="448"/>
                  <a:pt x="67" y="810"/>
                  <a:pt x="67" y="1173"/>
                </a:cubicBezTo>
                <a:cubicBezTo>
                  <a:pt x="67" y="1516"/>
                  <a:pt x="68" y="1859"/>
                  <a:pt x="68" y="2203"/>
                </a:cubicBezTo>
                <a:cubicBezTo>
                  <a:pt x="69" y="2557"/>
                  <a:pt x="70" y="2911"/>
                  <a:pt x="71" y="3266"/>
                </a:cubicBezTo>
                <a:cubicBezTo>
                  <a:pt x="72" y="3681"/>
                  <a:pt x="72" y="4096"/>
                  <a:pt x="72" y="4512"/>
                </a:cubicBezTo>
                <a:cubicBezTo>
                  <a:pt x="72" y="5029"/>
                  <a:pt x="71" y="5546"/>
                  <a:pt x="70" y="6063"/>
                </a:cubicBezTo>
                <a:cubicBezTo>
                  <a:pt x="69" y="6120"/>
                  <a:pt x="69" y="6177"/>
                  <a:pt x="69" y="6234"/>
                </a:cubicBezTo>
                <a:cubicBezTo>
                  <a:pt x="58" y="6234"/>
                  <a:pt x="47" y="6233"/>
                  <a:pt x="36" y="6233"/>
                </a:cubicBezTo>
                <a:close/>
                <a:moveTo>
                  <a:pt x="11466" y="6288"/>
                </a:moveTo>
                <a:cubicBezTo>
                  <a:pt x="11235" y="6292"/>
                  <a:pt x="11004" y="6296"/>
                  <a:pt x="10773" y="6299"/>
                </a:cubicBezTo>
                <a:cubicBezTo>
                  <a:pt x="10005" y="6310"/>
                  <a:pt x="9238" y="6319"/>
                  <a:pt x="8470" y="6324"/>
                </a:cubicBezTo>
                <a:cubicBezTo>
                  <a:pt x="7890" y="6328"/>
                  <a:pt x="7310" y="6329"/>
                  <a:pt x="6730" y="6327"/>
                </a:cubicBezTo>
                <a:cubicBezTo>
                  <a:pt x="6265" y="6325"/>
                  <a:pt x="5801" y="6321"/>
                  <a:pt x="5336" y="6316"/>
                </a:cubicBezTo>
                <a:cubicBezTo>
                  <a:pt x="4913" y="6311"/>
                  <a:pt x="4491" y="6304"/>
                  <a:pt x="4068" y="6299"/>
                </a:cubicBezTo>
                <a:cubicBezTo>
                  <a:pt x="3615" y="6292"/>
                  <a:pt x="3161" y="6287"/>
                  <a:pt x="2708" y="6283"/>
                </a:cubicBezTo>
                <a:cubicBezTo>
                  <a:pt x="2153" y="6279"/>
                  <a:pt x="1598" y="6277"/>
                  <a:pt x="1043" y="6277"/>
                </a:cubicBezTo>
                <a:cubicBezTo>
                  <a:pt x="720" y="6278"/>
                  <a:pt x="396" y="6279"/>
                  <a:pt x="73" y="6280"/>
                </a:cubicBezTo>
                <a:cubicBezTo>
                  <a:pt x="73" y="6266"/>
                  <a:pt x="73" y="6252"/>
                  <a:pt x="73" y="6238"/>
                </a:cubicBezTo>
                <a:cubicBezTo>
                  <a:pt x="757" y="6239"/>
                  <a:pt x="1441" y="6239"/>
                  <a:pt x="2124" y="6239"/>
                </a:cubicBezTo>
                <a:cubicBezTo>
                  <a:pt x="2737" y="6239"/>
                  <a:pt x="3350" y="6238"/>
                  <a:pt x="3963" y="6237"/>
                </a:cubicBezTo>
                <a:cubicBezTo>
                  <a:pt x="4599" y="6236"/>
                  <a:pt x="5236" y="6236"/>
                  <a:pt x="5872" y="6235"/>
                </a:cubicBezTo>
                <a:cubicBezTo>
                  <a:pt x="6633" y="6235"/>
                  <a:pt x="7394" y="6235"/>
                  <a:pt x="8155" y="6236"/>
                </a:cubicBezTo>
                <a:cubicBezTo>
                  <a:pt x="9146" y="6237"/>
                  <a:pt x="10138" y="6239"/>
                  <a:pt x="11129" y="6242"/>
                </a:cubicBezTo>
                <a:cubicBezTo>
                  <a:pt x="11258" y="6242"/>
                  <a:pt x="11388" y="6243"/>
                  <a:pt x="11517" y="6243"/>
                </a:cubicBezTo>
                <a:cubicBezTo>
                  <a:pt x="11517" y="6257"/>
                  <a:pt x="11517" y="6270"/>
                  <a:pt x="11517" y="6284"/>
                </a:cubicBezTo>
                <a:cubicBezTo>
                  <a:pt x="11517" y="6287"/>
                  <a:pt x="11521" y="6287"/>
                  <a:pt x="11521" y="6284"/>
                </a:cubicBezTo>
                <a:cubicBezTo>
                  <a:pt x="11521" y="6270"/>
                  <a:pt x="11521" y="6257"/>
                  <a:pt x="11521" y="6243"/>
                </a:cubicBezTo>
                <a:cubicBezTo>
                  <a:pt x="11533" y="6243"/>
                  <a:pt x="11546" y="6243"/>
                  <a:pt x="11558" y="6243"/>
                </a:cubicBezTo>
                <a:cubicBezTo>
                  <a:pt x="11558" y="6253"/>
                  <a:pt x="11557" y="6262"/>
                  <a:pt x="11554" y="6268"/>
                </a:cubicBezTo>
                <a:cubicBezTo>
                  <a:pt x="11540" y="6298"/>
                  <a:pt x="11493" y="6288"/>
                  <a:pt x="11466" y="6288"/>
                </a:cubicBezTo>
                <a:close/>
                <a:moveTo>
                  <a:pt x="11558" y="4515"/>
                </a:moveTo>
                <a:cubicBezTo>
                  <a:pt x="11555" y="4903"/>
                  <a:pt x="11554" y="5291"/>
                  <a:pt x="11553" y="5679"/>
                </a:cubicBezTo>
                <a:cubicBezTo>
                  <a:pt x="11553" y="5789"/>
                  <a:pt x="11553" y="5900"/>
                  <a:pt x="11553" y="6010"/>
                </a:cubicBezTo>
                <a:cubicBezTo>
                  <a:pt x="11553" y="6066"/>
                  <a:pt x="11553" y="6121"/>
                  <a:pt x="11554" y="6177"/>
                </a:cubicBezTo>
                <a:cubicBezTo>
                  <a:pt x="11554" y="6192"/>
                  <a:pt x="11558" y="6217"/>
                  <a:pt x="11558" y="6239"/>
                </a:cubicBezTo>
                <a:cubicBezTo>
                  <a:pt x="11546" y="6239"/>
                  <a:pt x="11533" y="6239"/>
                  <a:pt x="11521" y="6239"/>
                </a:cubicBezTo>
                <a:cubicBezTo>
                  <a:pt x="11523" y="5720"/>
                  <a:pt x="11524" y="5201"/>
                  <a:pt x="11524" y="4682"/>
                </a:cubicBezTo>
                <a:cubicBezTo>
                  <a:pt x="11524" y="4258"/>
                  <a:pt x="11524" y="3834"/>
                  <a:pt x="11523" y="3410"/>
                </a:cubicBezTo>
                <a:cubicBezTo>
                  <a:pt x="11523" y="3052"/>
                  <a:pt x="11522" y="2693"/>
                  <a:pt x="11521" y="2335"/>
                </a:cubicBezTo>
                <a:cubicBezTo>
                  <a:pt x="11520" y="1991"/>
                  <a:pt x="11519" y="1648"/>
                  <a:pt x="11519" y="1305"/>
                </a:cubicBezTo>
                <a:cubicBezTo>
                  <a:pt x="11519" y="936"/>
                  <a:pt x="11519" y="567"/>
                  <a:pt x="11520" y="198"/>
                </a:cubicBezTo>
                <a:cubicBezTo>
                  <a:pt x="11521" y="162"/>
                  <a:pt x="11521" y="127"/>
                  <a:pt x="11521" y="91"/>
                </a:cubicBezTo>
                <a:cubicBezTo>
                  <a:pt x="11533" y="91"/>
                  <a:pt x="11545" y="91"/>
                  <a:pt x="11557" y="91"/>
                </a:cubicBezTo>
                <a:cubicBezTo>
                  <a:pt x="11558" y="107"/>
                  <a:pt x="11556" y="125"/>
                  <a:pt x="11557" y="138"/>
                </a:cubicBezTo>
                <a:cubicBezTo>
                  <a:pt x="11559" y="209"/>
                  <a:pt x="11561" y="281"/>
                  <a:pt x="11564" y="352"/>
                </a:cubicBezTo>
                <a:cubicBezTo>
                  <a:pt x="11568" y="488"/>
                  <a:pt x="11572" y="623"/>
                  <a:pt x="11575" y="759"/>
                </a:cubicBezTo>
                <a:cubicBezTo>
                  <a:pt x="11580" y="998"/>
                  <a:pt x="11584" y="1238"/>
                  <a:pt x="11586" y="1477"/>
                </a:cubicBezTo>
                <a:cubicBezTo>
                  <a:pt x="11589" y="1925"/>
                  <a:pt x="11584" y="2373"/>
                  <a:pt x="11578" y="2821"/>
                </a:cubicBezTo>
                <a:cubicBezTo>
                  <a:pt x="11571" y="3385"/>
                  <a:pt x="11562" y="3950"/>
                  <a:pt x="11558" y="4515"/>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25" name="Google Shape;25;p4"/>
          <p:cNvPicPr preferRelativeResize="0"/>
          <p:nvPr/>
        </p:nvPicPr>
        <p:blipFill rotWithShape="1">
          <a:blip r:embed="rId3"/>
          <a:srcRect l="23923" t="-2946" r="16771" b="65652"/>
          <a:stretch>
            <a:fillRect/>
          </a:stretch>
        </p:blipFill>
        <p:spPr>
          <a:xfrm rot="5400000">
            <a:off x="-752975" y="752976"/>
            <a:ext cx="2350326" cy="844374"/>
          </a:xfrm>
          <a:prstGeom prst="rect">
            <a:avLst/>
          </a:prstGeom>
          <a:noFill/>
          <a:ln>
            <a:noFill/>
          </a:ln>
        </p:spPr>
      </p:pic>
      <p:sp>
        <p:nvSpPr>
          <p:cNvPr id="26" name="Google Shape;26;p4"/>
          <p:cNvSpPr txBox="1"/>
          <p:nvPr>
            <p:ph type="title"/>
          </p:nvPr>
        </p:nvSpPr>
        <p:spPr>
          <a:xfrm>
            <a:off x="720000" y="539500"/>
            <a:ext cx="77040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7" name="Google Shape;27;p4"/>
          <p:cNvSpPr txBox="1"/>
          <p:nvPr>
            <p:ph type="body" idx="1"/>
          </p:nvPr>
        </p:nvSpPr>
        <p:spPr>
          <a:xfrm>
            <a:off x="720000" y="1215751"/>
            <a:ext cx="7704000" cy="357300"/>
          </a:xfrm>
          <a:prstGeom prst="rect">
            <a:avLst/>
          </a:prstGeom>
        </p:spPr>
        <p:txBody>
          <a:bodyPr spcFirstLastPara="1" wrap="square" lIns="91425" tIns="91425" rIns="91425" bIns="91425" anchor="t" anchorCtr="0">
            <a:noAutofit/>
          </a:bodyPr>
          <a:lstStyle>
            <a:lvl1pPr marL="457200" lvl="0" indent="-304800" algn="ctr"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8" name="Shape 28"/>
        <p:cNvGrpSpPr/>
        <p:nvPr/>
      </p:nvGrpSpPr>
      <p:grpSpPr>
        <a:xfrm>
          <a:off x="0" y="0"/>
          <a:ext cx="0" cy="0"/>
          <a:chOff x="0" y="0"/>
          <a:chExt cx="0" cy="0"/>
        </a:xfrm>
      </p:grpSpPr>
      <p:pic>
        <p:nvPicPr>
          <p:cNvPr id="29" name="Google Shape;29;p5"/>
          <p:cNvPicPr preferRelativeResize="0"/>
          <p:nvPr/>
        </p:nvPicPr>
        <p:blipFill>
          <a:blip r:embed="rId2">
            <a:alphaModFix amt="39000"/>
          </a:blip>
          <a:stretch>
            <a:fillRect/>
          </a:stretch>
        </p:blipFill>
        <p:spPr>
          <a:xfrm>
            <a:off x="0" y="6858"/>
            <a:ext cx="9144000" cy="5129784"/>
          </a:xfrm>
          <a:prstGeom prst="rect">
            <a:avLst/>
          </a:prstGeom>
          <a:noFill/>
          <a:ln>
            <a:noFill/>
          </a:ln>
        </p:spPr>
      </p:pic>
      <p:sp>
        <p:nvSpPr>
          <p:cNvPr id="30" name="Google Shape;30;p5"/>
          <p:cNvSpPr/>
          <p:nvPr/>
        </p:nvSpPr>
        <p:spPr>
          <a:xfrm>
            <a:off x="90750" y="93725"/>
            <a:ext cx="8962479" cy="4956057"/>
          </a:xfrm>
          <a:custGeom>
            <a:avLst/>
            <a:gdLst/>
            <a:ahLst/>
            <a:cxnLst/>
            <a:rect l="l" t="t" r="r" b="b"/>
            <a:pathLst>
              <a:path w="11600" h="6337" extrusionOk="0">
                <a:moveTo>
                  <a:pt x="11592" y="1313"/>
                </a:moveTo>
                <a:cubicBezTo>
                  <a:pt x="11588" y="895"/>
                  <a:pt x="11577" y="477"/>
                  <a:pt x="11562" y="59"/>
                </a:cubicBezTo>
                <a:cubicBezTo>
                  <a:pt x="11562" y="57"/>
                  <a:pt x="11561" y="55"/>
                  <a:pt x="11559" y="55"/>
                </a:cubicBezTo>
                <a:cubicBezTo>
                  <a:pt x="11546" y="51"/>
                  <a:pt x="11533" y="49"/>
                  <a:pt x="11520" y="46"/>
                </a:cubicBezTo>
                <a:cubicBezTo>
                  <a:pt x="11520" y="46"/>
                  <a:pt x="11519" y="46"/>
                  <a:pt x="11518" y="46"/>
                </a:cubicBezTo>
                <a:cubicBezTo>
                  <a:pt x="11460" y="37"/>
                  <a:pt x="11401" y="40"/>
                  <a:pt x="11341" y="39"/>
                </a:cubicBezTo>
                <a:cubicBezTo>
                  <a:pt x="11255" y="38"/>
                  <a:pt x="11168" y="37"/>
                  <a:pt x="11082" y="36"/>
                </a:cubicBezTo>
                <a:cubicBezTo>
                  <a:pt x="10914" y="35"/>
                  <a:pt x="10745" y="33"/>
                  <a:pt x="10577" y="31"/>
                </a:cubicBezTo>
                <a:cubicBezTo>
                  <a:pt x="10266" y="27"/>
                  <a:pt x="9956" y="24"/>
                  <a:pt x="9645" y="20"/>
                </a:cubicBezTo>
                <a:cubicBezTo>
                  <a:pt x="9057" y="14"/>
                  <a:pt x="8469" y="9"/>
                  <a:pt x="7881" y="5"/>
                </a:cubicBezTo>
                <a:cubicBezTo>
                  <a:pt x="7250" y="1"/>
                  <a:pt x="6619" y="0"/>
                  <a:pt x="5989" y="0"/>
                </a:cubicBezTo>
                <a:cubicBezTo>
                  <a:pt x="5204" y="0"/>
                  <a:pt x="4419" y="3"/>
                  <a:pt x="3635" y="8"/>
                </a:cubicBezTo>
                <a:cubicBezTo>
                  <a:pt x="2585" y="13"/>
                  <a:pt x="1534" y="22"/>
                  <a:pt x="484" y="31"/>
                </a:cubicBezTo>
                <a:cubicBezTo>
                  <a:pt x="334" y="32"/>
                  <a:pt x="183" y="34"/>
                  <a:pt x="32" y="35"/>
                </a:cubicBezTo>
                <a:cubicBezTo>
                  <a:pt x="30" y="35"/>
                  <a:pt x="28" y="37"/>
                  <a:pt x="28" y="39"/>
                </a:cubicBezTo>
                <a:cubicBezTo>
                  <a:pt x="29" y="967"/>
                  <a:pt x="23" y="1895"/>
                  <a:pt x="13" y="2823"/>
                </a:cubicBezTo>
                <a:cubicBezTo>
                  <a:pt x="6" y="3481"/>
                  <a:pt x="0" y="4139"/>
                  <a:pt x="5" y="4798"/>
                </a:cubicBezTo>
                <a:cubicBezTo>
                  <a:pt x="9" y="5289"/>
                  <a:pt x="18" y="5780"/>
                  <a:pt x="28" y="6271"/>
                </a:cubicBezTo>
                <a:cubicBezTo>
                  <a:pt x="29" y="6276"/>
                  <a:pt x="37" y="6276"/>
                  <a:pt x="36" y="6271"/>
                </a:cubicBezTo>
                <a:cubicBezTo>
                  <a:pt x="36" y="6260"/>
                  <a:pt x="36" y="6249"/>
                  <a:pt x="36" y="6237"/>
                </a:cubicBezTo>
                <a:cubicBezTo>
                  <a:pt x="47" y="6237"/>
                  <a:pt x="58" y="6238"/>
                  <a:pt x="69" y="6238"/>
                </a:cubicBezTo>
                <a:cubicBezTo>
                  <a:pt x="69" y="6252"/>
                  <a:pt x="69" y="6266"/>
                  <a:pt x="69" y="6280"/>
                </a:cubicBezTo>
                <a:cubicBezTo>
                  <a:pt x="64" y="6281"/>
                  <a:pt x="58" y="6281"/>
                  <a:pt x="53" y="6281"/>
                </a:cubicBezTo>
                <a:cubicBezTo>
                  <a:pt x="48" y="6281"/>
                  <a:pt x="48" y="6289"/>
                  <a:pt x="53" y="6289"/>
                </a:cubicBezTo>
                <a:cubicBezTo>
                  <a:pt x="858" y="6284"/>
                  <a:pt x="1663" y="6284"/>
                  <a:pt x="2468" y="6289"/>
                </a:cubicBezTo>
                <a:cubicBezTo>
                  <a:pt x="3071" y="6293"/>
                  <a:pt x="3673" y="6301"/>
                  <a:pt x="4276" y="6310"/>
                </a:cubicBezTo>
                <a:cubicBezTo>
                  <a:pt x="4842" y="6318"/>
                  <a:pt x="5407" y="6326"/>
                  <a:pt x="5973" y="6330"/>
                </a:cubicBezTo>
                <a:cubicBezTo>
                  <a:pt x="6677" y="6336"/>
                  <a:pt x="7381" y="6337"/>
                  <a:pt x="8085" y="6334"/>
                </a:cubicBezTo>
                <a:cubicBezTo>
                  <a:pt x="9093" y="6330"/>
                  <a:pt x="10100" y="6318"/>
                  <a:pt x="11108" y="6302"/>
                </a:cubicBezTo>
                <a:cubicBezTo>
                  <a:pt x="11258" y="6300"/>
                  <a:pt x="11408" y="6297"/>
                  <a:pt x="11558" y="6295"/>
                </a:cubicBezTo>
                <a:cubicBezTo>
                  <a:pt x="11560" y="6295"/>
                  <a:pt x="11562" y="6293"/>
                  <a:pt x="11562" y="6291"/>
                </a:cubicBezTo>
                <a:cubicBezTo>
                  <a:pt x="11559" y="5282"/>
                  <a:pt x="11566" y="4273"/>
                  <a:pt x="11580" y="3264"/>
                </a:cubicBezTo>
                <a:cubicBezTo>
                  <a:pt x="11589" y="2614"/>
                  <a:pt x="11600" y="1963"/>
                  <a:pt x="11592" y="1313"/>
                </a:cubicBezTo>
                <a:close/>
                <a:moveTo>
                  <a:pt x="11554" y="73"/>
                </a:moveTo>
                <a:cubicBezTo>
                  <a:pt x="11556" y="77"/>
                  <a:pt x="11557" y="82"/>
                  <a:pt x="11557" y="87"/>
                </a:cubicBezTo>
                <a:cubicBezTo>
                  <a:pt x="11545" y="87"/>
                  <a:pt x="11533" y="87"/>
                  <a:pt x="11521" y="87"/>
                </a:cubicBezTo>
                <a:cubicBezTo>
                  <a:pt x="11521" y="76"/>
                  <a:pt x="11521" y="64"/>
                  <a:pt x="11521" y="53"/>
                </a:cubicBezTo>
                <a:cubicBezTo>
                  <a:pt x="11523" y="54"/>
                  <a:pt x="11525" y="54"/>
                  <a:pt x="11528" y="54"/>
                </a:cubicBezTo>
                <a:cubicBezTo>
                  <a:pt x="11546" y="59"/>
                  <a:pt x="11549" y="58"/>
                  <a:pt x="11554" y="73"/>
                </a:cubicBezTo>
                <a:close/>
                <a:moveTo>
                  <a:pt x="215" y="41"/>
                </a:moveTo>
                <a:cubicBezTo>
                  <a:pt x="275" y="41"/>
                  <a:pt x="335" y="40"/>
                  <a:pt x="395" y="40"/>
                </a:cubicBezTo>
                <a:cubicBezTo>
                  <a:pt x="838" y="36"/>
                  <a:pt x="1281" y="32"/>
                  <a:pt x="1723" y="29"/>
                </a:cubicBezTo>
                <a:cubicBezTo>
                  <a:pt x="2465" y="23"/>
                  <a:pt x="3206" y="18"/>
                  <a:pt x="3948" y="14"/>
                </a:cubicBezTo>
                <a:cubicBezTo>
                  <a:pt x="4543" y="11"/>
                  <a:pt x="5139" y="9"/>
                  <a:pt x="5735" y="8"/>
                </a:cubicBezTo>
                <a:cubicBezTo>
                  <a:pt x="6233" y="8"/>
                  <a:pt x="6732" y="8"/>
                  <a:pt x="7231" y="10"/>
                </a:cubicBezTo>
                <a:cubicBezTo>
                  <a:pt x="7681" y="12"/>
                  <a:pt x="8132" y="15"/>
                  <a:pt x="8583" y="18"/>
                </a:cubicBezTo>
                <a:cubicBezTo>
                  <a:pt x="9033" y="22"/>
                  <a:pt x="9483" y="27"/>
                  <a:pt x="9933" y="31"/>
                </a:cubicBezTo>
                <a:cubicBezTo>
                  <a:pt x="10437" y="37"/>
                  <a:pt x="10941" y="43"/>
                  <a:pt x="11445" y="49"/>
                </a:cubicBezTo>
                <a:cubicBezTo>
                  <a:pt x="11469" y="49"/>
                  <a:pt x="11493" y="48"/>
                  <a:pt x="11517" y="52"/>
                </a:cubicBezTo>
                <a:cubicBezTo>
                  <a:pt x="11517" y="64"/>
                  <a:pt x="11517" y="75"/>
                  <a:pt x="11517" y="87"/>
                </a:cubicBezTo>
                <a:cubicBezTo>
                  <a:pt x="10501" y="84"/>
                  <a:pt x="9485" y="81"/>
                  <a:pt x="8470" y="80"/>
                </a:cubicBezTo>
                <a:cubicBezTo>
                  <a:pt x="7687" y="79"/>
                  <a:pt x="6904" y="79"/>
                  <a:pt x="6120" y="79"/>
                </a:cubicBezTo>
                <a:cubicBezTo>
                  <a:pt x="5474" y="79"/>
                  <a:pt x="4828" y="80"/>
                  <a:pt x="4182" y="81"/>
                </a:cubicBezTo>
                <a:cubicBezTo>
                  <a:pt x="3572" y="82"/>
                  <a:pt x="2962" y="83"/>
                  <a:pt x="2352" y="83"/>
                </a:cubicBezTo>
                <a:cubicBezTo>
                  <a:pt x="1672" y="83"/>
                  <a:pt x="992" y="83"/>
                  <a:pt x="313" y="82"/>
                </a:cubicBezTo>
                <a:cubicBezTo>
                  <a:pt x="233" y="82"/>
                  <a:pt x="153" y="82"/>
                  <a:pt x="73" y="82"/>
                </a:cubicBezTo>
                <a:cubicBezTo>
                  <a:pt x="73" y="68"/>
                  <a:pt x="73" y="54"/>
                  <a:pt x="73" y="41"/>
                </a:cubicBezTo>
                <a:cubicBezTo>
                  <a:pt x="73" y="41"/>
                  <a:pt x="73" y="41"/>
                  <a:pt x="73" y="40"/>
                </a:cubicBezTo>
                <a:cubicBezTo>
                  <a:pt x="115" y="32"/>
                  <a:pt x="186" y="42"/>
                  <a:pt x="215" y="41"/>
                </a:cubicBezTo>
                <a:close/>
                <a:moveTo>
                  <a:pt x="11516" y="2208"/>
                </a:moveTo>
                <a:cubicBezTo>
                  <a:pt x="11517" y="2561"/>
                  <a:pt x="11518" y="2915"/>
                  <a:pt x="11519" y="3269"/>
                </a:cubicBezTo>
                <a:cubicBezTo>
                  <a:pt x="11520" y="3684"/>
                  <a:pt x="11520" y="4099"/>
                  <a:pt x="11520" y="4514"/>
                </a:cubicBezTo>
                <a:cubicBezTo>
                  <a:pt x="11520" y="5030"/>
                  <a:pt x="11519" y="5547"/>
                  <a:pt x="11518" y="6063"/>
                </a:cubicBezTo>
                <a:cubicBezTo>
                  <a:pt x="11517" y="6122"/>
                  <a:pt x="11517" y="6180"/>
                  <a:pt x="11517" y="6239"/>
                </a:cubicBezTo>
                <a:cubicBezTo>
                  <a:pt x="10501" y="6236"/>
                  <a:pt x="9485" y="6233"/>
                  <a:pt x="8470" y="6232"/>
                </a:cubicBezTo>
                <a:cubicBezTo>
                  <a:pt x="7687" y="6231"/>
                  <a:pt x="6904" y="6231"/>
                  <a:pt x="6120" y="6231"/>
                </a:cubicBezTo>
                <a:cubicBezTo>
                  <a:pt x="5474" y="6231"/>
                  <a:pt x="4828" y="6232"/>
                  <a:pt x="4182" y="6233"/>
                </a:cubicBezTo>
                <a:cubicBezTo>
                  <a:pt x="3572" y="6234"/>
                  <a:pt x="2962" y="6235"/>
                  <a:pt x="2352" y="6235"/>
                </a:cubicBezTo>
                <a:cubicBezTo>
                  <a:pt x="1672" y="6235"/>
                  <a:pt x="992" y="6235"/>
                  <a:pt x="313" y="6234"/>
                </a:cubicBezTo>
                <a:cubicBezTo>
                  <a:pt x="233" y="6234"/>
                  <a:pt x="153" y="6234"/>
                  <a:pt x="73" y="6234"/>
                </a:cubicBezTo>
                <a:cubicBezTo>
                  <a:pt x="75" y="5716"/>
                  <a:pt x="76" y="5198"/>
                  <a:pt x="76" y="4680"/>
                </a:cubicBezTo>
                <a:cubicBezTo>
                  <a:pt x="76" y="4255"/>
                  <a:pt x="76" y="3831"/>
                  <a:pt x="75" y="3407"/>
                </a:cubicBezTo>
                <a:cubicBezTo>
                  <a:pt x="75" y="3048"/>
                  <a:pt x="74" y="2689"/>
                  <a:pt x="73" y="2330"/>
                </a:cubicBezTo>
                <a:cubicBezTo>
                  <a:pt x="72" y="1986"/>
                  <a:pt x="71" y="1643"/>
                  <a:pt x="71" y="1299"/>
                </a:cubicBezTo>
                <a:cubicBezTo>
                  <a:pt x="71" y="930"/>
                  <a:pt x="71" y="561"/>
                  <a:pt x="72" y="191"/>
                </a:cubicBezTo>
                <a:cubicBezTo>
                  <a:pt x="73" y="156"/>
                  <a:pt x="73" y="121"/>
                  <a:pt x="73" y="86"/>
                </a:cubicBezTo>
                <a:cubicBezTo>
                  <a:pt x="757" y="87"/>
                  <a:pt x="1440" y="87"/>
                  <a:pt x="2124" y="87"/>
                </a:cubicBezTo>
                <a:cubicBezTo>
                  <a:pt x="2737" y="87"/>
                  <a:pt x="3350" y="86"/>
                  <a:pt x="3963" y="85"/>
                </a:cubicBezTo>
                <a:cubicBezTo>
                  <a:pt x="4599" y="84"/>
                  <a:pt x="5236" y="84"/>
                  <a:pt x="5872" y="83"/>
                </a:cubicBezTo>
                <a:cubicBezTo>
                  <a:pt x="6633" y="83"/>
                  <a:pt x="7394" y="83"/>
                  <a:pt x="8155" y="84"/>
                </a:cubicBezTo>
                <a:cubicBezTo>
                  <a:pt x="9146" y="85"/>
                  <a:pt x="10138" y="87"/>
                  <a:pt x="11129" y="90"/>
                </a:cubicBezTo>
                <a:cubicBezTo>
                  <a:pt x="11258" y="90"/>
                  <a:pt x="11387" y="91"/>
                  <a:pt x="11517" y="91"/>
                </a:cubicBezTo>
                <a:cubicBezTo>
                  <a:pt x="11516" y="454"/>
                  <a:pt x="11515" y="816"/>
                  <a:pt x="11515" y="1179"/>
                </a:cubicBezTo>
                <a:cubicBezTo>
                  <a:pt x="11515" y="1522"/>
                  <a:pt x="11516" y="1865"/>
                  <a:pt x="11516" y="2208"/>
                </a:cubicBezTo>
                <a:close/>
                <a:moveTo>
                  <a:pt x="69" y="41"/>
                </a:moveTo>
                <a:cubicBezTo>
                  <a:pt x="69" y="55"/>
                  <a:pt x="69" y="68"/>
                  <a:pt x="69" y="82"/>
                </a:cubicBezTo>
                <a:cubicBezTo>
                  <a:pt x="58" y="82"/>
                  <a:pt x="46" y="81"/>
                  <a:pt x="35" y="81"/>
                </a:cubicBezTo>
                <a:cubicBezTo>
                  <a:pt x="37" y="69"/>
                  <a:pt x="40" y="59"/>
                  <a:pt x="46" y="52"/>
                </a:cubicBezTo>
                <a:cubicBezTo>
                  <a:pt x="51" y="47"/>
                  <a:pt x="59" y="44"/>
                  <a:pt x="69" y="41"/>
                </a:cubicBezTo>
                <a:close/>
                <a:moveTo>
                  <a:pt x="36" y="6233"/>
                </a:moveTo>
                <a:cubicBezTo>
                  <a:pt x="22" y="5616"/>
                  <a:pt x="13" y="4999"/>
                  <a:pt x="11" y="4381"/>
                </a:cubicBezTo>
                <a:cubicBezTo>
                  <a:pt x="10" y="3891"/>
                  <a:pt x="15" y="3400"/>
                  <a:pt x="20" y="2909"/>
                </a:cubicBezTo>
                <a:cubicBezTo>
                  <a:pt x="27" y="2282"/>
                  <a:pt x="33" y="1655"/>
                  <a:pt x="35" y="1028"/>
                </a:cubicBezTo>
                <a:cubicBezTo>
                  <a:pt x="36" y="817"/>
                  <a:pt x="36" y="606"/>
                  <a:pt x="36" y="395"/>
                </a:cubicBezTo>
                <a:cubicBezTo>
                  <a:pt x="36" y="340"/>
                  <a:pt x="36" y="286"/>
                  <a:pt x="37" y="231"/>
                </a:cubicBezTo>
                <a:cubicBezTo>
                  <a:pt x="37" y="205"/>
                  <a:pt x="37" y="179"/>
                  <a:pt x="37" y="153"/>
                </a:cubicBezTo>
                <a:cubicBezTo>
                  <a:pt x="37" y="136"/>
                  <a:pt x="33" y="108"/>
                  <a:pt x="35" y="85"/>
                </a:cubicBezTo>
                <a:cubicBezTo>
                  <a:pt x="46" y="85"/>
                  <a:pt x="57" y="86"/>
                  <a:pt x="69" y="86"/>
                </a:cubicBezTo>
                <a:cubicBezTo>
                  <a:pt x="68" y="448"/>
                  <a:pt x="67" y="810"/>
                  <a:pt x="67" y="1173"/>
                </a:cubicBezTo>
                <a:cubicBezTo>
                  <a:pt x="67" y="1516"/>
                  <a:pt x="68" y="1859"/>
                  <a:pt x="68" y="2203"/>
                </a:cubicBezTo>
                <a:cubicBezTo>
                  <a:pt x="69" y="2557"/>
                  <a:pt x="70" y="2911"/>
                  <a:pt x="71" y="3266"/>
                </a:cubicBezTo>
                <a:cubicBezTo>
                  <a:pt x="72" y="3681"/>
                  <a:pt x="72" y="4096"/>
                  <a:pt x="72" y="4512"/>
                </a:cubicBezTo>
                <a:cubicBezTo>
                  <a:pt x="72" y="5029"/>
                  <a:pt x="71" y="5546"/>
                  <a:pt x="70" y="6063"/>
                </a:cubicBezTo>
                <a:cubicBezTo>
                  <a:pt x="69" y="6120"/>
                  <a:pt x="69" y="6177"/>
                  <a:pt x="69" y="6234"/>
                </a:cubicBezTo>
                <a:cubicBezTo>
                  <a:pt x="58" y="6234"/>
                  <a:pt x="47" y="6233"/>
                  <a:pt x="36" y="6233"/>
                </a:cubicBezTo>
                <a:close/>
                <a:moveTo>
                  <a:pt x="11466" y="6288"/>
                </a:moveTo>
                <a:cubicBezTo>
                  <a:pt x="11235" y="6292"/>
                  <a:pt x="11004" y="6296"/>
                  <a:pt x="10773" y="6299"/>
                </a:cubicBezTo>
                <a:cubicBezTo>
                  <a:pt x="10005" y="6310"/>
                  <a:pt x="9238" y="6319"/>
                  <a:pt x="8470" y="6324"/>
                </a:cubicBezTo>
                <a:cubicBezTo>
                  <a:pt x="7890" y="6328"/>
                  <a:pt x="7310" y="6329"/>
                  <a:pt x="6730" y="6327"/>
                </a:cubicBezTo>
                <a:cubicBezTo>
                  <a:pt x="6265" y="6325"/>
                  <a:pt x="5801" y="6321"/>
                  <a:pt x="5336" y="6316"/>
                </a:cubicBezTo>
                <a:cubicBezTo>
                  <a:pt x="4913" y="6311"/>
                  <a:pt x="4491" y="6304"/>
                  <a:pt x="4068" y="6299"/>
                </a:cubicBezTo>
                <a:cubicBezTo>
                  <a:pt x="3615" y="6292"/>
                  <a:pt x="3161" y="6287"/>
                  <a:pt x="2708" y="6283"/>
                </a:cubicBezTo>
                <a:cubicBezTo>
                  <a:pt x="2153" y="6279"/>
                  <a:pt x="1598" y="6277"/>
                  <a:pt x="1043" y="6277"/>
                </a:cubicBezTo>
                <a:cubicBezTo>
                  <a:pt x="720" y="6278"/>
                  <a:pt x="396" y="6279"/>
                  <a:pt x="73" y="6280"/>
                </a:cubicBezTo>
                <a:cubicBezTo>
                  <a:pt x="73" y="6266"/>
                  <a:pt x="73" y="6252"/>
                  <a:pt x="73" y="6238"/>
                </a:cubicBezTo>
                <a:cubicBezTo>
                  <a:pt x="757" y="6239"/>
                  <a:pt x="1441" y="6239"/>
                  <a:pt x="2124" y="6239"/>
                </a:cubicBezTo>
                <a:cubicBezTo>
                  <a:pt x="2737" y="6239"/>
                  <a:pt x="3350" y="6238"/>
                  <a:pt x="3963" y="6237"/>
                </a:cubicBezTo>
                <a:cubicBezTo>
                  <a:pt x="4599" y="6236"/>
                  <a:pt x="5236" y="6236"/>
                  <a:pt x="5872" y="6235"/>
                </a:cubicBezTo>
                <a:cubicBezTo>
                  <a:pt x="6633" y="6235"/>
                  <a:pt x="7394" y="6235"/>
                  <a:pt x="8155" y="6236"/>
                </a:cubicBezTo>
                <a:cubicBezTo>
                  <a:pt x="9146" y="6237"/>
                  <a:pt x="10138" y="6239"/>
                  <a:pt x="11129" y="6242"/>
                </a:cubicBezTo>
                <a:cubicBezTo>
                  <a:pt x="11258" y="6242"/>
                  <a:pt x="11388" y="6243"/>
                  <a:pt x="11517" y="6243"/>
                </a:cubicBezTo>
                <a:cubicBezTo>
                  <a:pt x="11517" y="6257"/>
                  <a:pt x="11517" y="6270"/>
                  <a:pt x="11517" y="6284"/>
                </a:cubicBezTo>
                <a:cubicBezTo>
                  <a:pt x="11517" y="6287"/>
                  <a:pt x="11521" y="6287"/>
                  <a:pt x="11521" y="6284"/>
                </a:cubicBezTo>
                <a:cubicBezTo>
                  <a:pt x="11521" y="6270"/>
                  <a:pt x="11521" y="6257"/>
                  <a:pt x="11521" y="6243"/>
                </a:cubicBezTo>
                <a:cubicBezTo>
                  <a:pt x="11533" y="6243"/>
                  <a:pt x="11546" y="6243"/>
                  <a:pt x="11558" y="6243"/>
                </a:cubicBezTo>
                <a:cubicBezTo>
                  <a:pt x="11558" y="6253"/>
                  <a:pt x="11557" y="6262"/>
                  <a:pt x="11554" y="6268"/>
                </a:cubicBezTo>
                <a:cubicBezTo>
                  <a:pt x="11540" y="6298"/>
                  <a:pt x="11493" y="6288"/>
                  <a:pt x="11466" y="6288"/>
                </a:cubicBezTo>
                <a:close/>
                <a:moveTo>
                  <a:pt x="11558" y="4515"/>
                </a:moveTo>
                <a:cubicBezTo>
                  <a:pt x="11555" y="4903"/>
                  <a:pt x="11554" y="5291"/>
                  <a:pt x="11553" y="5679"/>
                </a:cubicBezTo>
                <a:cubicBezTo>
                  <a:pt x="11553" y="5789"/>
                  <a:pt x="11553" y="5900"/>
                  <a:pt x="11553" y="6010"/>
                </a:cubicBezTo>
                <a:cubicBezTo>
                  <a:pt x="11553" y="6066"/>
                  <a:pt x="11553" y="6121"/>
                  <a:pt x="11554" y="6177"/>
                </a:cubicBezTo>
                <a:cubicBezTo>
                  <a:pt x="11554" y="6192"/>
                  <a:pt x="11558" y="6217"/>
                  <a:pt x="11558" y="6239"/>
                </a:cubicBezTo>
                <a:cubicBezTo>
                  <a:pt x="11546" y="6239"/>
                  <a:pt x="11533" y="6239"/>
                  <a:pt x="11521" y="6239"/>
                </a:cubicBezTo>
                <a:cubicBezTo>
                  <a:pt x="11523" y="5720"/>
                  <a:pt x="11524" y="5201"/>
                  <a:pt x="11524" y="4682"/>
                </a:cubicBezTo>
                <a:cubicBezTo>
                  <a:pt x="11524" y="4258"/>
                  <a:pt x="11524" y="3834"/>
                  <a:pt x="11523" y="3410"/>
                </a:cubicBezTo>
                <a:cubicBezTo>
                  <a:pt x="11523" y="3052"/>
                  <a:pt x="11522" y="2693"/>
                  <a:pt x="11521" y="2335"/>
                </a:cubicBezTo>
                <a:cubicBezTo>
                  <a:pt x="11520" y="1991"/>
                  <a:pt x="11519" y="1648"/>
                  <a:pt x="11519" y="1305"/>
                </a:cubicBezTo>
                <a:cubicBezTo>
                  <a:pt x="11519" y="936"/>
                  <a:pt x="11519" y="567"/>
                  <a:pt x="11520" y="198"/>
                </a:cubicBezTo>
                <a:cubicBezTo>
                  <a:pt x="11521" y="162"/>
                  <a:pt x="11521" y="127"/>
                  <a:pt x="11521" y="91"/>
                </a:cubicBezTo>
                <a:cubicBezTo>
                  <a:pt x="11533" y="91"/>
                  <a:pt x="11545" y="91"/>
                  <a:pt x="11557" y="91"/>
                </a:cubicBezTo>
                <a:cubicBezTo>
                  <a:pt x="11558" y="107"/>
                  <a:pt x="11556" y="125"/>
                  <a:pt x="11557" y="138"/>
                </a:cubicBezTo>
                <a:cubicBezTo>
                  <a:pt x="11559" y="209"/>
                  <a:pt x="11561" y="281"/>
                  <a:pt x="11564" y="352"/>
                </a:cubicBezTo>
                <a:cubicBezTo>
                  <a:pt x="11568" y="488"/>
                  <a:pt x="11572" y="623"/>
                  <a:pt x="11575" y="759"/>
                </a:cubicBezTo>
                <a:cubicBezTo>
                  <a:pt x="11580" y="998"/>
                  <a:pt x="11584" y="1238"/>
                  <a:pt x="11586" y="1477"/>
                </a:cubicBezTo>
                <a:cubicBezTo>
                  <a:pt x="11589" y="1925"/>
                  <a:pt x="11584" y="2373"/>
                  <a:pt x="11578" y="2821"/>
                </a:cubicBezTo>
                <a:cubicBezTo>
                  <a:pt x="11571" y="3385"/>
                  <a:pt x="11562" y="3950"/>
                  <a:pt x="11558" y="4515"/>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31" name="Google Shape;31;p5"/>
          <p:cNvPicPr preferRelativeResize="0"/>
          <p:nvPr/>
        </p:nvPicPr>
        <p:blipFill rotWithShape="1">
          <a:blip r:embed="rId3"/>
          <a:srcRect l="51845" t="-20622" r="5197" b="62201"/>
          <a:stretch>
            <a:fillRect/>
          </a:stretch>
        </p:blipFill>
        <p:spPr>
          <a:xfrm rot="10800000">
            <a:off x="7811049" y="-1"/>
            <a:ext cx="1332951" cy="1812826"/>
          </a:xfrm>
          <a:prstGeom prst="rect">
            <a:avLst/>
          </a:prstGeom>
          <a:noFill/>
          <a:ln>
            <a:noFill/>
          </a:ln>
        </p:spPr>
      </p:pic>
      <p:sp>
        <p:nvSpPr>
          <p:cNvPr id="32" name="Google Shape;32;p5"/>
          <p:cNvSpPr txBox="1"/>
          <p:nvPr>
            <p:ph type="title"/>
          </p:nvPr>
        </p:nvSpPr>
        <p:spPr>
          <a:xfrm>
            <a:off x="722375" y="539500"/>
            <a:ext cx="7704000" cy="60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type="subTitle" idx="1"/>
          </p:nvPr>
        </p:nvSpPr>
        <p:spPr>
          <a:xfrm>
            <a:off x="4923112" y="2902800"/>
            <a:ext cx="2505600" cy="145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34" name="Google Shape;34;p5"/>
          <p:cNvSpPr txBox="1"/>
          <p:nvPr>
            <p:ph type="subTitle" idx="2"/>
          </p:nvPr>
        </p:nvSpPr>
        <p:spPr>
          <a:xfrm>
            <a:off x="1715238" y="2902800"/>
            <a:ext cx="2505600" cy="145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35" name="Google Shape;35;p5"/>
          <p:cNvSpPr txBox="1"/>
          <p:nvPr>
            <p:ph type="subTitle" idx="3"/>
          </p:nvPr>
        </p:nvSpPr>
        <p:spPr>
          <a:xfrm>
            <a:off x="1715238" y="2472298"/>
            <a:ext cx="2505600" cy="430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sley"/>
              <a:buNone/>
              <a:defRPr sz="2000">
                <a:solidFill>
                  <a:schemeClr val="dk1"/>
                </a:solidFill>
                <a:latin typeface="Besley"/>
                <a:ea typeface="Besley"/>
                <a:cs typeface="Besley"/>
                <a:sym typeface="Besley"/>
              </a:defRPr>
            </a:lvl1pPr>
            <a:lvl2pPr lvl="1" algn="ctr" rtl="0">
              <a:lnSpc>
                <a:spcPct val="100000"/>
              </a:lnSpc>
              <a:spcBef>
                <a:spcPts val="0"/>
              </a:spcBef>
              <a:spcAft>
                <a:spcPts val="0"/>
              </a:spcAft>
              <a:buSzPts val="2400"/>
              <a:buFont typeface="Besley"/>
              <a:buNone/>
              <a:defRPr sz="2400">
                <a:latin typeface="Besley"/>
                <a:ea typeface="Besley"/>
                <a:cs typeface="Besley"/>
                <a:sym typeface="Besley"/>
              </a:defRPr>
            </a:lvl2pPr>
            <a:lvl3pPr lvl="2" algn="ctr" rtl="0">
              <a:lnSpc>
                <a:spcPct val="100000"/>
              </a:lnSpc>
              <a:spcBef>
                <a:spcPts val="0"/>
              </a:spcBef>
              <a:spcAft>
                <a:spcPts val="0"/>
              </a:spcAft>
              <a:buSzPts val="2400"/>
              <a:buFont typeface="Besley"/>
              <a:buNone/>
              <a:defRPr sz="2400">
                <a:latin typeface="Besley"/>
                <a:ea typeface="Besley"/>
                <a:cs typeface="Besley"/>
                <a:sym typeface="Besley"/>
              </a:defRPr>
            </a:lvl3pPr>
            <a:lvl4pPr lvl="3" algn="ctr" rtl="0">
              <a:lnSpc>
                <a:spcPct val="100000"/>
              </a:lnSpc>
              <a:spcBef>
                <a:spcPts val="0"/>
              </a:spcBef>
              <a:spcAft>
                <a:spcPts val="0"/>
              </a:spcAft>
              <a:buSzPts val="2400"/>
              <a:buFont typeface="Besley"/>
              <a:buNone/>
              <a:defRPr sz="2400">
                <a:latin typeface="Besley"/>
                <a:ea typeface="Besley"/>
                <a:cs typeface="Besley"/>
                <a:sym typeface="Besley"/>
              </a:defRPr>
            </a:lvl4pPr>
            <a:lvl5pPr lvl="4" algn="ctr" rtl="0">
              <a:lnSpc>
                <a:spcPct val="100000"/>
              </a:lnSpc>
              <a:spcBef>
                <a:spcPts val="0"/>
              </a:spcBef>
              <a:spcAft>
                <a:spcPts val="0"/>
              </a:spcAft>
              <a:buSzPts val="2400"/>
              <a:buFont typeface="Besley"/>
              <a:buNone/>
              <a:defRPr sz="2400">
                <a:latin typeface="Besley"/>
                <a:ea typeface="Besley"/>
                <a:cs typeface="Besley"/>
                <a:sym typeface="Besley"/>
              </a:defRPr>
            </a:lvl5pPr>
            <a:lvl6pPr lvl="5" algn="ctr" rtl="0">
              <a:lnSpc>
                <a:spcPct val="100000"/>
              </a:lnSpc>
              <a:spcBef>
                <a:spcPts val="0"/>
              </a:spcBef>
              <a:spcAft>
                <a:spcPts val="0"/>
              </a:spcAft>
              <a:buSzPts val="2400"/>
              <a:buFont typeface="Besley"/>
              <a:buNone/>
              <a:defRPr sz="2400">
                <a:latin typeface="Besley"/>
                <a:ea typeface="Besley"/>
                <a:cs typeface="Besley"/>
                <a:sym typeface="Besley"/>
              </a:defRPr>
            </a:lvl6pPr>
            <a:lvl7pPr lvl="6" algn="ctr" rtl="0">
              <a:lnSpc>
                <a:spcPct val="100000"/>
              </a:lnSpc>
              <a:spcBef>
                <a:spcPts val="0"/>
              </a:spcBef>
              <a:spcAft>
                <a:spcPts val="0"/>
              </a:spcAft>
              <a:buSzPts val="2400"/>
              <a:buFont typeface="Besley"/>
              <a:buNone/>
              <a:defRPr sz="2400">
                <a:latin typeface="Besley"/>
                <a:ea typeface="Besley"/>
                <a:cs typeface="Besley"/>
                <a:sym typeface="Besley"/>
              </a:defRPr>
            </a:lvl7pPr>
            <a:lvl8pPr lvl="7" algn="ctr" rtl="0">
              <a:lnSpc>
                <a:spcPct val="100000"/>
              </a:lnSpc>
              <a:spcBef>
                <a:spcPts val="0"/>
              </a:spcBef>
              <a:spcAft>
                <a:spcPts val="0"/>
              </a:spcAft>
              <a:buSzPts val="2400"/>
              <a:buFont typeface="Besley"/>
              <a:buNone/>
              <a:defRPr sz="2400">
                <a:latin typeface="Besley"/>
                <a:ea typeface="Besley"/>
                <a:cs typeface="Besley"/>
                <a:sym typeface="Besley"/>
              </a:defRPr>
            </a:lvl8pPr>
            <a:lvl9pPr lvl="8" algn="ctr" rtl="0">
              <a:lnSpc>
                <a:spcPct val="100000"/>
              </a:lnSpc>
              <a:spcBef>
                <a:spcPts val="0"/>
              </a:spcBef>
              <a:spcAft>
                <a:spcPts val="0"/>
              </a:spcAft>
              <a:buSzPts val="2400"/>
              <a:buFont typeface="Besley"/>
              <a:buNone/>
              <a:defRPr sz="2400">
                <a:latin typeface="Besley"/>
                <a:ea typeface="Besley"/>
                <a:cs typeface="Besley"/>
                <a:sym typeface="Besley"/>
              </a:defRPr>
            </a:lvl9pPr>
          </a:lstStyle>
          <a:p/>
        </p:txBody>
      </p:sp>
      <p:sp>
        <p:nvSpPr>
          <p:cNvPr id="36" name="Google Shape;36;p5"/>
          <p:cNvSpPr txBox="1"/>
          <p:nvPr>
            <p:ph type="subTitle" idx="4"/>
          </p:nvPr>
        </p:nvSpPr>
        <p:spPr>
          <a:xfrm>
            <a:off x="4923113" y="2472298"/>
            <a:ext cx="2505600" cy="430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sley"/>
              <a:buNone/>
              <a:defRPr sz="2000">
                <a:solidFill>
                  <a:schemeClr val="dk1"/>
                </a:solidFill>
                <a:latin typeface="Besley"/>
                <a:ea typeface="Besley"/>
                <a:cs typeface="Besley"/>
                <a:sym typeface="Besley"/>
              </a:defRPr>
            </a:lvl1pPr>
            <a:lvl2pPr lvl="1" algn="ctr" rtl="0">
              <a:lnSpc>
                <a:spcPct val="100000"/>
              </a:lnSpc>
              <a:spcBef>
                <a:spcPts val="0"/>
              </a:spcBef>
              <a:spcAft>
                <a:spcPts val="0"/>
              </a:spcAft>
              <a:buSzPts val="2400"/>
              <a:buFont typeface="Besley"/>
              <a:buNone/>
              <a:defRPr sz="2400">
                <a:latin typeface="Besley"/>
                <a:ea typeface="Besley"/>
                <a:cs typeface="Besley"/>
                <a:sym typeface="Besley"/>
              </a:defRPr>
            </a:lvl2pPr>
            <a:lvl3pPr lvl="2" algn="ctr" rtl="0">
              <a:lnSpc>
                <a:spcPct val="100000"/>
              </a:lnSpc>
              <a:spcBef>
                <a:spcPts val="0"/>
              </a:spcBef>
              <a:spcAft>
                <a:spcPts val="0"/>
              </a:spcAft>
              <a:buSzPts val="2400"/>
              <a:buFont typeface="Besley"/>
              <a:buNone/>
              <a:defRPr sz="2400">
                <a:latin typeface="Besley"/>
                <a:ea typeface="Besley"/>
                <a:cs typeface="Besley"/>
                <a:sym typeface="Besley"/>
              </a:defRPr>
            </a:lvl3pPr>
            <a:lvl4pPr lvl="3" algn="ctr" rtl="0">
              <a:lnSpc>
                <a:spcPct val="100000"/>
              </a:lnSpc>
              <a:spcBef>
                <a:spcPts val="0"/>
              </a:spcBef>
              <a:spcAft>
                <a:spcPts val="0"/>
              </a:spcAft>
              <a:buSzPts val="2400"/>
              <a:buFont typeface="Besley"/>
              <a:buNone/>
              <a:defRPr sz="2400">
                <a:latin typeface="Besley"/>
                <a:ea typeface="Besley"/>
                <a:cs typeface="Besley"/>
                <a:sym typeface="Besley"/>
              </a:defRPr>
            </a:lvl4pPr>
            <a:lvl5pPr lvl="4" algn="ctr" rtl="0">
              <a:lnSpc>
                <a:spcPct val="100000"/>
              </a:lnSpc>
              <a:spcBef>
                <a:spcPts val="0"/>
              </a:spcBef>
              <a:spcAft>
                <a:spcPts val="0"/>
              </a:spcAft>
              <a:buSzPts val="2400"/>
              <a:buFont typeface="Besley"/>
              <a:buNone/>
              <a:defRPr sz="2400">
                <a:latin typeface="Besley"/>
                <a:ea typeface="Besley"/>
                <a:cs typeface="Besley"/>
                <a:sym typeface="Besley"/>
              </a:defRPr>
            </a:lvl5pPr>
            <a:lvl6pPr lvl="5" algn="ctr" rtl="0">
              <a:lnSpc>
                <a:spcPct val="100000"/>
              </a:lnSpc>
              <a:spcBef>
                <a:spcPts val="0"/>
              </a:spcBef>
              <a:spcAft>
                <a:spcPts val="0"/>
              </a:spcAft>
              <a:buSzPts val="2400"/>
              <a:buFont typeface="Besley"/>
              <a:buNone/>
              <a:defRPr sz="2400">
                <a:latin typeface="Besley"/>
                <a:ea typeface="Besley"/>
                <a:cs typeface="Besley"/>
                <a:sym typeface="Besley"/>
              </a:defRPr>
            </a:lvl6pPr>
            <a:lvl7pPr lvl="6" algn="ctr" rtl="0">
              <a:lnSpc>
                <a:spcPct val="100000"/>
              </a:lnSpc>
              <a:spcBef>
                <a:spcPts val="0"/>
              </a:spcBef>
              <a:spcAft>
                <a:spcPts val="0"/>
              </a:spcAft>
              <a:buSzPts val="2400"/>
              <a:buFont typeface="Besley"/>
              <a:buNone/>
              <a:defRPr sz="2400">
                <a:latin typeface="Besley"/>
                <a:ea typeface="Besley"/>
                <a:cs typeface="Besley"/>
                <a:sym typeface="Besley"/>
              </a:defRPr>
            </a:lvl7pPr>
            <a:lvl8pPr lvl="7" algn="ctr" rtl="0">
              <a:lnSpc>
                <a:spcPct val="100000"/>
              </a:lnSpc>
              <a:spcBef>
                <a:spcPts val="0"/>
              </a:spcBef>
              <a:spcAft>
                <a:spcPts val="0"/>
              </a:spcAft>
              <a:buSzPts val="2400"/>
              <a:buFont typeface="Besley"/>
              <a:buNone/>
              <a:defRPr sz="2400">
                <a:latin typeface="Besley"/>
                <a:ea typeface="Besley"/>
                <a:cs typeface="Besley"/>
                <a:sym typeface="Besley"/>
              </a:defRPr>
            </a:lvl8pPr>
            <a:lvl9pPr lvl="8" algn="ctr" rtl="0">
              <a:lnSpc>
                <a:spcPct val="100000"/>
              </a:lnSpc>
              <a:spcBef>
                <a:spcPts val="0"/>
              </a:spcBef>
              <a:spcAft>
                <a:spcPts val="0"/>
              </a:spcAft>
              <a:buSzPts val="2400"/>
              <a:buFont typeface="Besley"/>
              <a:buNone/>
              <a:defRPr sz="2400">
                <a:latin typeface="Besley"/>
                <a:ea typeface="Besley"/>
                <a:cs typeface="Besley"/>
                <a:sym typeface="Besley"/>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37" name="Shape 37"/>
        <p:cNvGrpSpPr/>
        <p:nvPr/>
      </p:nvGrpSpPr>
      <p:grpSpPr>
        <a:xfrm>
          <a:off x="0" y="0"/>
          <a:ext cx="0" cy="0"/>
          <a:chOff x="0" y="0"/>
          <a:chExt cx="0" cy="0"/>
        </a:xfrm>
      </p:grpSpPr>
      <p:pic>
        <p:nvPicPr>
          <p:cNvPr id="38" name="Google Shape;38;p6"/>
          <p:cNvPicPr preferRelativeResize="0"/>
          <p:nvPr/>
        </p:nvPicPr>
        <p:blipFill>
          <a:blip r:embed="rId2">
            <a:alphaModFix amt="39000"/>
          </a:blip>
          <a:stretch>
            <a:fillRect/>
          </a:stretch>
        </p:blipFill>
        <p:spPr>
          <a:xfrm>
            <a:off x="0" y="6858"/>
            <a:ext cx="9144000" cy="5129784"/>
          </a:xfrm>
          <a:prstGeom prst="rect">
            <a:avLst/>
          </a:prstGeom>
          <a:noFill/>
          <a:ln>
            <a:noFill/>
          </a:ln>
        </p:spPr>
      </p:pic>
      <p:sp>
        <p:nvSpPr>
          <p:cNvPr id="39" name="Google Shape;39;p6"/>
          <p:cNvSpPr/>
          <p:nvPr/>
        </p:nvSpPr>
        <p:spPr>
          <a:xfrm>
            <a:off x="90750" y="93725"/>
            <a:ext cx="8962479" cy="4956057"/>
          </a:xfrm>
          <a:custGeom>
            <a:avLst/>
            <a:gdLst/>
            <a:ahLst/>
            <a:cxnLst/>
            <a:rect l="l" t="t" r="r" b="b"/>
            <a:pathLst>
              <a:path w="11600" h="6337" extrusionOk="0">
                <a:moveTo>
                  <a:pt x="11592" y="1313"/>
                </a:moveTo>
                <a:cubicBezTo>
                  <a:pt x="11588" y="895"/>
                  <a:pt x="11577" y="477"/>
                  <a:pt x="11562" y="59"/>
                </a:cubicBezTo>
                <a:cubicBezTo>
                  <a:pt x="11562" y="57"/>
                  <a:pt x="11561" y="55"/>
                  <a:pt x="11559" y="55"/>
                </a:cubicBezTo>
                <a:cubicBezTo>
                  <a:pt x="11546" y="51"/>
                  <a:pt x="11533" y="49"/>
                  <a:pt x="11520" y="46"/>
                </a:cubicBezTo>
                <a:cubicBezTo>
                  <a:pt x="11520" y="46"/>
                  <a:pt x="11519" y="46"/>
                  <a:pt x="11518" y="46"/>
                </a:cubicBezTo>
                <a:cubicBezTo>
                  <a:pt x="11460" y="37"/>
                  <a:pt x="11401" y="40"/>
                  <a:pt x="11341" y="39"/>
                </a:cubicBezTo>
                <a:cubicBezTo>
                  <a:pt x="11255" y="38"/>
                  <a:pt x="11168" y="37"/>
                  <a:pt x="11082" y="36"/>
                </a:cubicBezTo>
                <a:cubicBezTo>
                  <a:pt x="10914" y="35"/>
                  <a:pt x="10745" y="33"/>
                  <a:pt x="10577" y="31"/>
                </a:cubicBezTo>
                <a:cubicBezTo>
                  <a:pt x="10266" y="27"/>
                  <a:pt x="9956" y="24"/>
                  <a:pt x="9645" y="20"/>
                </a:cubicBezTo>
                <a:cubicBezTo>
                  <a:pt x="9057" y="14"/>
                  <a:pt x="8469" y="9"/>
                  <a:pt x="7881" y="5"/>
                </a:cubicBezTo>
                <a:cubicBezTo>
                  <a:pt x="7250" y="1"/>
                  <a:pt x="6619" y="0"/>
                  <a:pt x="5989" y="0"/>
                </a:cubicBezTo>
                <a:cubicBezTo>
                  <a:pt x="5204" y="0"/>
                  <a:pt x="4419" y="3"/>
                  <a:pt x="3635" y="8"/>
                </a:cubicBezTo>
                <a:cubicBezTo>
                  <a:pt x="2585" y="13"/>
                  <a:pt x="1534" y="22"/>
                  <a:pt x="484" y="31"/>
                </a:cubicBezTo>
                <a:cubicBezTo>
                  <a:pt x="334" y="32"/>
                  <a:pt x="183" y="34"/>
                  <a:pt x="32" y="35"/>
                </a:cubicBezTo>
                <a:cubicBezTo>
                  <a:pt x="30" y="35"/>
                  <a:pt x="28" y="37"/>
                  <a:pt x="28" y="39"/>
                </a:cubicBezTo>
                <a:cubicBezTo>
                  <a:pt x="29" y="967"/>
                  <a:pt x="23" y="1895"/>
                  <a:pt x="13" y="2823"/>
                </a:cubicBezTo>
                <a:cubicBezTo>
                  <a:pt x="6" y="3481"/>
                  <a:pt x="0" y="4139"/>
                  <a:pt x="5" y="4798"/>
                </a:cubicBezTo>
                <a:cubicBezTo>
                  <a:pt x="9" y="5289"/>
                  <a:pt x="18" y="5780"/>
                  <a:pt x="28" y="6271"/>
                </a:cubicBezTo>
                <a:cubicBezTo>
                  <a:pt x="29" y="6276"/>
                  <a:pt x="37" y="6276"/>
                  <a:pt x="36" y="6271"/>
                </a:cubicBezTo>
                <a:cubicBezTo>
                  <a:pt x="36" y="6260"/>
                  <a:pt x="36" y="6249"/>
                  <a:pt x="36" y="6237"/>
                </a:cubicBezTo>
                <a:cubicBezTo>
                  <a:pt x="47" y="6237"/>
                  <a:pt x="58" y="6238"/>
                  <a:pt x="69" y="6238"/>
                </a:cubicBezTo>
                <a:cubicBezTo>
                  <a:pt x="69" y="6252"/>
                  <a:pt x="69" y="6266"/>
                  <a:pt x="69" y="6280"/>
                </a:cubicBezTo>
                <a:cubicBezTo>
                  <a:pt x="64" y="6281"/>
                  <a:pt x="58" y="6281"/>
                  <a:pt x="53" y="6281"/>
                </a:cubicBezTo>
                <a:cubicBezTo>
                  <a:pt x="48" y="6281"/>
                  <a:pt x="48" y="6289"/>
                  <a:pt x="53" y="6289"/>
                </a:cubicBezTo>
                <a:cubicBezTo>
                  <a:pt x="858" y="6284"/>
                  <a:pt x="1663" y="6284"/>
                  <a:pt x="2468" y="6289"/>
                </a:cubicBezTo>
                <a:cubicBezTo>
                  <a:pt x="3071" y="6293"/>
                  <a:pt x="3673" y="6301"/>
                  <a:pt x="4276" y="6310"/>
                </a:cubicBezTo>
                <a:cubicBezTo>
                  <a:pt x="4842" y="6318"/>
                  <a:pt x="5407" y="6326"/>
                  <a:pt x="5973" y="6330"/>
                </a:cubicBezTo>
                <a:cubicBezTo>
                  <a:pt x="6677" y="6336"/>
                  <a:pt x="7381" y="6337"/>
                  <a:pt x="8085" y="6334"/>
                </a:cubicBezTo>
                <a:cubicBezTo>
                  <a:pt x="9093" y="6330"/>
                  <a:pt x="10100" y="6318"/>
                  <a:pt x="11108" y="6302"/>
                </a:cubicBezTo>
                <a:cubicBezTo>
                  <a:pt x="11258" y="6300"/>
                  <a:pt x="11408" y="6297"/>
                  <a:pt x="11558" y="6295"/>
                </a:cubicBezTo>
                <a:cubicBezTo>
                  <a:pt x="11560" y="6295"/>
                  <a:pt x="11562" y="6293"/>
                  <a:pt x="11562" y="6291"/>
                </a:cubicBezTo>
                <a:cubicBezTo>
                  <a:pt x="11559" y="5282"/>
                  <a:pt x="11566" y="4273"/>
                  <a:pt x="11580" y="3264"/>
                </a:cubicBezTo>
                <a:cubicBezTo>
                  <a:pt x="11589" y="2614"/>
                  <a:pt x="11600" y="1963"/>
                  <a:pt x="11592" y="1313"/>
                </a:cubicBezTo>
                <a:close/>
                <a:moveTo>
                  <a:pt x="11554" y="73"/>
                </a:moveTo>
                <a:cubicBezTo>
                  <a:pt x="11556" y="77"/>
                  <a:pt x="11557" y="82"/>
                  <a:pt x="11557" y="87"/>
                </a:cubicBezTo>
                <a:cubicBezTo>
                  <a:pt x="11545" y="87"/>
                  <a:pt x="11533" y="87"/>
                  <a:pt x="11521" y="87"/>
                </a:cubicBezTo>
                <a:cubicBezTo>
                  <a:pt x="11521" y="76"/>
                  <a:pt x="11521" y="64"/>
                  <a:pt x="11521" y="53"/>
                </a:cubicBezTo>
                <a:cubicBezTo>
                  <a:pt x="11523" y="54"/>
                  <a:pt x="11525" y="54"/>
                  <a:pt x="11528" y="54"/>
                </a:cubicBezTo>
                <a:cubicBezTo>
                  <a:pt x="11546" y="59"/>
                  <a:pt x="11549" y="58"/>
                  <a:pt x="11554" y="73"/>
                </a:cubicBezTo>
                <a:close/>
                <a:moveTo>
                  <a:pt x="215" y="41"/>
                </a:moveTo>
                <a:cubicBezTo>
                  <a:pt x="275" y="41"/>
                  <a:pt x="335" y="40"/>
                  <a:pt x="395" y="40"/>
                </a:cubicBezTo>
                <a:cubicBezTo>
                  <a:pt x="838" y="36"/>
                  <a:pt x="1281" y="32"/>
                  <a:pt x="1723" y="29"/>
                </a:cubicBezTo>
                <a:cubicBezTo>
                  <a:pt x="2465" y="23"/>
                  <a:pt x="3206" y="18"/>
                  <a:pt x="3948" y="14"/>
                </a:cubicBezTo>
                <a:cubicBezTo>
                  <a:pt x="4543" y="11"/>
                  <a:pt x="5139" y="9"/>
                  <a:pt x="5735" y="8"/>
                </a:cubicBezTo>
                <a:cubicBezTo>
                  <a:pt x="6233" y="8"/>
                  <a:pt x="6732" y="8"/>
                  <a:pt x="7231" y="10"/>
                </a:cubicBezTo>
                <a:cubicBezTo>
                  <a:pt x="7681" y="12"/>
                  <a:pt x="8132" y="15"/>
                  <a:pt x="8583" y="18"/>
                </a:cubicBezTo>
                <a:cubicBezTo>
                  <a:pt x="9033" y="22"/>
                  <a:pt x="9483" y="27"/>
                  <a:pt x="9933" y="31"/>
                </a:cubicBezTo>
                <a:cubicBezTo>
                  <a:pt x="10437" y="37"/>
                  <a:pt x="10941" y="43"/>
                  <a:pt x="11445" y="49"/>
                </a:cubicBezTo>
                <a:cubicBezTo>
                  <a:pt x="11469" y="49"/>
                  <a:pt x="11493" y="48"/>
                  <a:pt x="11517" y="52"/>
                </a:cubicBezTo>
                <a:cubicBezTo>
                  <a:pt x="11517" y="64"/>
                  <a:pt x="11517" y="75"/>
                  <a:pt x="11517" y="87"/>
                </a:cubicBezTo>
                <a:cubicBezTo>
                  <a:pt x="10501" y="84"/>
                  <a:pt x="9485" y="81"/>
                  <a:pt x="8470" y="80"/>
                </a:cubicBezTo>
                <a:cubicBezTo>
                  <a:pt x="7687" y="79"/>
                  <a:pt x="6904" y="79"/>
                  <a:pt x="6120" y="79"/>
                </a:cubicBezTo>
                <a:cubicBezTo>
                  <a:pt x="5474" y="79"/>
                  <a:pt x="4828" y="80"/>
                  <a:pt x="4182" y="81"/>
                </a:cubicBezTo>
                <a:cubicBezTo>
                  <a:pt x="3572" y="82"/>
                  <a:pt x="2962" y="83"/>
                  <a:pt x="2352" y="83"/>
                </a:cubicBezTo>
                <a:cubicBezTo>
                  <a:pt x="1672" y="83"/>
                  <a:pt x="992" y="83"/>
                  <a:pt x="313" y="82"/>
                </a:cubicBezTo>
                <a:cubicBezTo>
                  <a:pt x="233" y="82"/>
                  <a:pt x="153" y="82"/>
                  <a:pt x="73" y="82"/>
                </a:cubicBezTo>
                <a:cubicBezTo>
                  <a:pt x="73" y="68"/>
                  <a:pt x="73" y="54"/>
                  <a:pt x="73" y="41"/>
                </a:cubicBezTo>
                <a:cubicBezTo>
                  <a:pt x="73" y="41"/>
                  <a:pt x="73" y="41"/>
                  <a:pt x="73" y="40"/>
                </a:cubicBezTo>
                <a:cubicBezTo>
                  <a:pt x="115" y="32"/>
                  <a:pt x="186" y="42"/>
                  <a:pt x="215" y="41"/>
                </a:cubicBezTo>
                <a:close/>
                <a:moveTo>
                  <a:pt x="11516" y="2208"/>
                </a:moveTo>
                <a:cubicBezTo>
                  <a:pt x="11517" y="2561"/>
                  <a:pt x="11518" y="2915"/>
                  <a:pt x="11519" y="3269"/>
                </a:cubicBezTo>
                <a:cubicBezTo>
                  <a:pt x="11520" y="3684"/>
                  <a:pt x="11520" y="4099"/>
                  <a:pt x="11520" y="4514"/>
                </a:cubicBezTo>
                <a:cubicBezTo>
                  <a:pt x="11520" y="5030"/>
                  <a:pt x="11519" y="5547"/>
                  <a:pt x="11518" y="6063"/>
                </a:cubicBezTo>
                <a:cubicBezTo>
                  <a:pt x="11517" y="6122"/>
                  <a:pt x="11517" y="6180"/>
                  <a:pt x="11517" y="6239"/>
                </a:cubicBezTo>
                <a:cubicBezTo>
                  <a:pt x="10501" y="6236"/>
                  <a:pt x="9485" y="6233"/>
                  <a:pt x="8470" y="6232"/>
                </a:cubicBezTo>
                <a:cubicBezTo>
                  <a:pt x="7687" y="6231"/>
                  <a:pt x="6904" y="6231"/>
                  <a:pt x="6120" y="6231"/>
                </a:cubicBezTo>
                <a:cubicBezTo>
                  <a:pt x="5474" y="6231"/>
                  <a:pt x="4828" y="6232"/>
                  <a:pt x="4182" y="6233"/>
                </a:cubicBezTo>
                <a:cubicBezTo>
                  <a:pt x="3572" y="6234"/>
                  <a:pt x="2962" y="6235"/>
                  <a:pt x="2352" y="6235"/>
                </a:cubicBezTo>
                <a:cubicBezTo>
                  <a:pt x="1672" y="6235"/>
                  <a:pt x="992" y="6235"/>
                  <a:pt x="313" y="6234"/>
                </a:cubicBezTo>
                <a:cubicBezTo>
                  <a:pt x="233" y="6234"/>
                  <a:pt x="153" y="6234"/>
                  <a:pt x="73" y="6234"/>
                </a:cubicBezTo>
                <a:cubicBezTo>
                  <a:pt x="75" y="5716"/>
                  <a:pt x="76" y="5198"/>
                  <a:pt x="76" y="4680"/>
                </a:cubicBezTo>
                <a:cubicBezTo>
                  <a:pt x="76" y="4255"/>
                  <a:pt x="76" y="3831"/>
                  <a:pt x="75" y="3407"/>
                </a:cubicBezTo>
                <a:cubicBezTo>
                  <a:pt x="75" y="3048"/>
                  <a:pt x="74" y="2689"/>
                  <a:pt x="73" y="2330"/>
                </a:cubicBezTo>
                <a:cubicBezTo>
                  <a:pt x="72" y="1986"/>
                  <a:pt x="71" y="1643"/>
                  <a:pt x="71" y="1299"/>
                </a:cubicBezTo>
                <a:cubicBezTo>
                  <a:pt x="71" y="930"/>
                  <a:pt x="71" y="561"/>
                  <a:pt x="72" y="191"/>
                </a:cubicBezTo>
                <a:cubicBezTo>
                  <a:pt x="73" y="156"/>
                  <a:pt x="73" y="121"/>
                  <a:pt x="73" y="86"/>
                </a:cubicBezTo>
                <a:cubicBezTo>
                  <a:pt x="757" y="87"/>
                  <a:pt x="1440" y="87"/>
                  <a:pt x="2124" y="87"/>
                </a:cubicBezTo>
                <a:cubicBezTo>
                  <a:pt x="2737" y="87"/>
                  <a:pt x="3350" y="86"/>
                  <a:pt x="3963" y="85"/>
                </a:cubicBezTo>
                <a:cubicBezTo>
                  <a:pt x="4599" y="84"/>
                  <a:pt x="5236" y="84"/>
                  <a:pt x="5872" y="83"/>
                </a:cubicBezTo>
                <a:cubicBezTo>
                  <a:pt x="6633" y="83"/>
                  <a:pt x="7394" y="83"/>
                  <a:pt x="8155" y="84"/>
                </a:cubicBezTo>
                <a:cubicBezTo>
                  <a:pt x="9146" y="85"/>
                  <a:pt x="10138" y="87"/>
                  <a:pt x="11129" y="90"/>
                </a:cubicBezTo>
                <a:cubicBezTo>
                  <a:pt x="11258" y="90"/>
                  <a:pt x="11387" y="91"/>
                  <a:pt x="11517" y="91"/>
                </a:cubicBezTo>
                <a:cubicBezTo>
                  <a:pt x="11516" y="454"/>
                  <a:pt x="11515" y="816"/>
                  <a:pt x="11515" y="1179"/>
                </a:cubicBezTo>
                <a:cubicBezTo>
                  <a:pt x="11515" y="1522"/>
                  <a:pt x="11516" y="1865"/>
                  <a:pt x="11516" y="2208"/>
                </a:cubicBezTo>
                <a:close/>
                <a:moveTo>
                  <a:pt x="69" y="41"/>
                </a:moveTo>
                <a:cubicBezTo>
                  <a:pt x="69" y="55"/>
                  <a:pt x="69" y="68"/>
                  <a:pt x="69" y="82"/>
                </a:cubicBezTo>
                <a:cubicBezTo>
                  <a:pt x="58" y="82"/>
                  <a:pt x="46" y="81"/>
                  <a:pt x="35" y="81"/>
                </a:cubicBezTo>
                <a:cubicBezTo>
                  <a:pt x="37" y="69"/>
                  <a:pt x="40" y="59"/>
                  <a:pt x="46" y="52"/>
                </a:cubicBezTo>
                <a:cubicBezTo>
                  <a:pt x="51" y="47"/>
                  <a:pt x="59" y="44"/>
                  <a:pt x="69" y="41"/>
                </a:cubicBezTo>
                <a:close/>
                <a:moveTo>
                  <a:pt x="36" y="6233"/>
                </a:moveTo>
                <a:cubicBezTo>
                  <a:pt x="22" y="5616"/>
                  <a:pt x="13" y="4999"/>
                  <a:pt x="11" y="4381"/>
                </a:cubicBezTo>
                <a:cubicBezTo>
                  <a:pt x="10" y="3891"/>
                  <a:pt x="15" y="3400"/>
                  <a:pt x="20" y="2909"/>
                </a:cubicBezTo>
                <a:cubicBezTo>
                  <a:pt x="27" y="2282"/>
                  <a:pt x="33" y="1655"/>
                  <a:pt x="35" y="1028"/>
                </a:cubicBezTo>
                <a:cubicBezTo>
                  <a:pt x="36" y="817"/>
                  <a:pt x="36" y="606"/>
                  <a:pt x="36" y="395"/>
                </a:cubicBezTo>
                <a:cubicBezTo>
                  <a:pt x="36" y="340"/>
                  <a:pt x="36" y="286"/>
                  <a:pt x="37" y="231"/>
                </a:cubicBezTo>
                <a:cubicBezTo>
                  <a:pt x="37" y="205"/>
                  <a:pt x="37" y="179"/>
                  <a:pt x="37" y="153"/>
                </a:cubicBezTo>
                <a:cubicBezTo>
                  <a:pt x="37" y="136"/>
                  <a:pt x="33" y="108"/>
                  <a:pt x="35" y="85"/>
                </a:cubicBezTo>
                <a:cubicBezTo>
                  <a:pt x="46" y="85"/>
                  <a:pt x="57" y="86"/>
                  <a:pt x="69" y="86"/>
                </a:cubicBezTo>
                <a:cubicBezTo>
                  <a:pt x="68" y="448"/>
                  <a:pt x="67" y="810"/>
                  <a:pt x="67" y="1173"/>
                </a:cubicBezTo>
                <a:cubicBezTo>
                  <a:pt x="67" y="1516"/>
                  <a:pt x="68" y="1859"/>
                  <a:pt x="68" y="2203"/>
                </a:cubicBezTo>
                <a:cubicBezTo>
                  <a:pt x="69" y="2557"/>
                  <a:pt x="70" y="2911"/>
                  <a:pt x="71" y="3266"/>
                </a:cubicBezTo>
                <a:cubicBezTo>
                  <a:pt x="72" y="3681"/>
                  <a:pt x="72" y="4096"/>
                  <a:pt x="72" y="4512"/>
                </a:cubicBezTo>
                <a:cubicBezTo>
                  <a:pt x="72" y="5029"/>
                  <a:pt x="71" y="5546"/>
                  <a:pt x="70" y="6063"/>
                </a:cubicBezTo>
                <a:cubicBezTo>
                  <a:pt x="69" y="6120"/>
                  <a:pt x="69" y="6177"/>
                  <a:pt x="69" y="6234"/>
                </a:cubicBezTo>
                <a:cubicBezTo>
                  <a:pt x="58" y="6234"/>
                  <a:pt x="47" y="6233"/>
                  <a:pt x="36" y="6233"/>
                </a:cubicBezTo>
                <a:close/>
                <a:moveTo>
                  <a:pt x="11466" y="6288"/>
                </a:moveTo>
                <a:cubicBezTo>
                  <a:pt x="11235" y="6292"/>
                  <a:pt x="11004" y="6296"/>
                  <a:pt x="10773" y="6299"/>
                </a:cubicBezTo>
                <a:cubicBezTo>
                  <a:pt x="10005" y="6310"/>
                  <a:pt x="9238" y="6319"/>
                  <a:pt x="8470" y="6324"/>
                </a:cubicBezTo>
                <a:cubicBezTo>
                  <a:pt x="7890" y="6328"/>
                  <a:pt x="7310" y="6329"/>
                  <a:pt x="6730" y="6327"/>
                </a:cubicBezTo>
                <a:cubicBezTo>
                  <a:pt x="6265" y="6325"/>
                  <a:pt x="5801" y="6321"/>
                  <a:pt x="5336" y="6316"/>
                </a:cubicBezTo>
                <a:cubicBezTo>
                  <a:pt x="4913" y="6311"/>
                  <a:pt x="4491" y="6304"/>
                  <a:pt x="4068" y="6299"/>
                </a:cubicBezTo>
                <a:cubicBezTo>
                  <a:pt x="3615" y="6292"/>
                  <a:pt x="3161" y="6287"/>
                  <a:pt x="2708" y="6283"/>
                </a:cubicBezTo>
                <a:cubicBezTo>
                  <a:pt x="2153" y="6279"/>
                  <a:pt x="1598" y="6277"/>
                  <a:pt x="1043" y="6277"/>
                </a:cubicBezTo>
                <a:cubicBezTo>
                  <a:pt x="720" y="6278"/>
                  <a:pt x="396" y="6279"/>
                  <a:pt x="73" y="6280"/>
                </a:cubicBezTo>
                <a:cubicBezTo>
                  <a:pt x="73" y="6266"/>
                  <a:pt x="73" y="6252"/>
                  <a:pt x="73" y="6238"/>
                </a:cubicBezTo>
                <a:cubicBezTo>
                  <a:pt x="757" y="6239"/>
                  <a:pt x="1441" y="6239"/>
                  <a:pt x="2124" y="6239"/>
                </a:cubicBezTo>
                <a:cubicBezTo>
                  <a:pt x="2737" y="6239"/>
                  <a:pt x="3350" y="6238"/>
                  <a:pt x="3963" y="6237"/>
                </a:cubicBezTo>
                <a:cubicBezTo>
                  <a:pt x="4599" y="6236"/>
                  <a:pt x="5236" y="6236"/>
                  <a:pt x="5872" y="6235"/>
                </a:cubicBezTo>
                <a:cubicBezTo>
                  <a:pt x="6633" y="6235"/>
                  <a:pt x="7394" y="6235"/>
                  <a:pt x="8155" y="6236"/>
                </a:cubicBezTo>
                <a:cubicBezTo>
                  <a:pt x="9146" y="6237"/>
                  <a:pt x="10138" y="6239"/>
                  <a:pt x="11129" y="6242"/>
                </a:cubicBezTo>
                <a:cubicBezTo>
                  <a:pt x="11258" y="6242"/>
                  <a:pt x="11388" y="6243"/>
                  <a:pt x="11517" y="6243"/>
                </a:cubicBezTo>
                <a:cubicBezTo>
                  <a:pt x="11517" y="6257"/>
                  <a:pt x="11517" y="6270"/>
                  <a:pt x="11517" y="6284"/>
                </a:cubicBezTo>
                <a:cubicBezTo>
                  <a:pt x="11517" y="6287"/>
                  <a:pt x="11521" y="6287"/>
                  <a:pt x="11521" y="6284"/>
                </a:cubicBezTo>
                <a:cubicBezTo>
                  <a:pt x="11521" y="6270"/>
                  <a:pt x="11521" y="6257"/>
                  <a:pt x="11521" y="6243"/>
                </a:cubicBezTo>
                <a:cubicBezTo>
                  <a:pt x="11533" y="6243"/>
                  <a:pt x="11546" y="6243"/>
                  <a:pt x="11558" y="6243"/>
                </a:cubicBezTo>
                <a:cubicBezTo>
                  <a:pt x="11558" y="6253"/>
                  <a:pt x="11557" y="6262"/>
                  <a:pt x="11554" y="6268"/>
                </a:cubicBezTo>
                <a:cubicBezTo>
                  <a:pt x="11540" y="6298"/>
                  <a:pt x="11493" y="6288"/>
                  <a:pt x="11466" y="6288"/>
                </a:cubicBezTo>
                <a:close/>
                <a:moveTo>
                  <a:pt x="11558" y="4515"/>
                </a:moveTo>
                <a:cubicBezTo>
                  <a:pt x="11555" y="4903"/>
                  <a:pt x="11554" y="5291"/>
                  <a:pt x="11553" y="5679"/>
                </a:cubicBezTo>
                <a:cubicBezTo>
                  <a:pt x="11553" y="5789"/>
                  <a:pt x="11553" y="5900"/>
                  <a:pt x="11553" y="6010"/>
                </a:cubicBezTo>
                <a:cubicBezTo>
                  <a:pt x="11553" y="6066"/>
                  <a:pt x="11553" y="6121"/>
                  <a:pt x="11554" y="6177"/>
                </a:cubicBezTo>
                <a:cubicBezTo>
                  <a:pt x="11554" y="6192"/>
                  <a:pt x="11558" y="6217"/>
                  <a:pt x="11558" y="6239"/>
                </a:cubicBezTo>
                <a:cubicBezTo>
                  <a:pt x="11546" y="6239"/>
                  <a:pt x="11533" y="6239"/>
                  <a:pt x="11521" y="6239"/>
                </a:cubicBezTo>
                <a:cubicBezTo>
                  <a:pt x="11523" y="5720"/>
                  <a:pt x="11524" y="5201"/>
                  <a:pt x="11524" y="4682"/>
                </a:cubicBezTo>
                <a:cubicBezTo>
                  <a:pt x="11524" y="4258"/>
                  <a:pt x="11524" y="3834"/>
                  <a:pt x="11523" y="3410"/>
                </a:cubicBezTo>
                <a:cubicBezTo>
                  <a:pt x="11523" y="3052"/>
                  <a:pt x="11522" y="2693"/>
                  <a:pt x="11521" y="2335"/>
                </a:cubicBezTo>
                <a:cubicBezTo>
                  <a:pt x="11520" y="1991"/>
                  <a:pt x="11519" y="1648"/>
                  <a:pt x="11519" y="1305"/>
                </a:cubicBezTo>
                <a:cubicBezTo>
                  <a:pt x="11519" y="936"/>
                  <a:pt x="11519" y="567"/>
                  <a:pt x="11520" y="198"/>
                </a:cubicBezTo>
                <a:cubicBezTo>
                  <a:pt x="11521" y="162"/>
                  <a:pt x="11521" y="127"/>
                  <a:pt x="11521" y="91"/>
                </a:cubicBezTo>
                <a:cubicBezTo>
                  <a:pt x="11533" y="91"/>
                  <a:pt x="11545" y="91"/>
                  <a:pt x="11557" y="91"/>
                </a:cubicBezTo>
                <a:cubicBezTo>
                  <a:pt x="11558" y="107"/>
                  <a:pt x="11556" y="125"/>
                  <a:pt x="11557" y="138"/>
                </a:cubicBezTo>
                <a:cubicBezTo>
                  <a:pt x="11559" y="209"/>
                  <a:pt x="11561" y="281"/>
                  <a:pt x="11564" y="352"/>
                </a:cubicBezTo>
                <a:cubicBezTo>
                  <a:pt x="11568" y="488"/>
                  <a:pt x="11572" y="623"/>
                  <a:pt x="11575" y="759"/>
                </a:cubicBezTo>
                <a:cubicBezTo>
                  <a:pt x="11580" y="998"/>
                  <a:pt x="11584" y="1238"/>
                  <a:pt x="11586" y="1477"/>
                </a:cubicBezTo>
                <a:cubicBezTo>
                  <a:pt x="11589" y="1925"/>
                  <a:pt x="11584" y="2373"/>
                  <a:pt x="11578" y="2821"/>
                </a:cubicBezTo>
                <a:cubicBezTo>
                  <a:pt x="11571" y="3385"/>
                  <a:pt x="11562" y="3950"/>
                  <a:pt x="11558" y="4515"/>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0" name="Google Shape;40;p6"/>
          <p:cNvSpPr txBox="1"/>
          <p:nvPr>
            <p:ph type="title"/>
          </p:nvPr>
        </p:nvSpPr>
        <p:spPr>
          <a:xfrm>
            <a:off x="720000" y="539500"/>
            <a:ext cx="7704000" cy="57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41" name="Google Shape;41;p6"/>
          <p:cNvPicPr preferRelativeResize="0"/>
          <p:nvPr/>
        </p:nvPicPr>
        <p:blipFill rotWithShape="1">
          <a:blip r:embed="rId3"/>
          <a:srcRect l="51845" t="-20622" r="5197" b="62201"/>
          <a:stretch>
            <a:fillRect/>
          </a:stretch>
        </p:blipFill>
        <p:spPr>
          <a:xfrm>
            <a:off x="0" y="3329722"/>
            <a:ext cx="1333650" cy="1813778"/>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42" name="Shape 42"/>
        <p:cNvGrpSpPr/>
        <p:nvPr/>
      </p:nvGrpSpPr>
      <p:grpSpPr>
        <a:xfrm>
          <a:off x="0" y="0"/>
          <a:ext cx="0" cy="0"/>
          <a:chOff x="0" y="0"/>
          <a:chExt cx="0" cy="0"/>
        </a:xfrm>
      </p:grpSpPr>
      <p:pic>
        <p:nvPicPr>
          <p:cNvPr id="43" name="Google Shape;43;p7"/>
          <p:cNvPicPr preferRelativeResize="0"/>
          <p:nvPr/>
        </p:nvPicPr>
        <p:blipFill>
          <a:blip r:embed="rId2">
            <a:alphaModFix amt="39000"/>
          </a:blip>
          <a:stretch>
            <a:fillRect/>
          </a:stretch>
        </p:blipFill>
        <p:spPr>
          <a:xfrm>
            <a:off x="0" y="6858"/>
            <a:ext cx="9144000" cy="5129784"/>
          </a:xfrm>
          <a:prstGeom prst="rect">
            <a:avLst/>
          </a:prstGeom>
          <a:noFill/>
          <a:ln>
            <a:noFill/>
          </a:ln>
        </p:spPr>
      </p:pic>
      <p:sp>
        <p:nvSpPr>
          <p:cNvPr id="44" name="Google Shape;44;p7"/>
          <p:cNvSpPr/>
          <p:nvPr/>
        </p:nvSpPr>
        <p:spPr>
          <a:xfrm>
            <a:off x="90750" y="93725"/>
            <a:ext cx="8962479" cy="4956057"/>
          </a:xfrm>
          <a:custGeom>
            <a:avLst/>
            <a:gdLst/>
            <a:ahLst/>
            <a:cxnLst/>
            <a:rect l="l" t="t" r="r" b="b"/>
            <a:pathLst>
              <a:path w="11600" h="6337" extrusionOk="0">
                <a:moveTo>
                  <a:pt x="11592" y="1313"/>
                </a:moveTo>
                <a:cubicBezTo>
                  <a:pt x="11588" y="895"/>
                  <a:pt x="11577" y="477"/>
                  <a:pt x="11562" y="59"/>
                </a:cubicBezTo>
                <a:cubicBezTo>
                  <a:pt x="11562" y="57"/>
                  <a:pt x="11561" y="55"/>
                  <a:pt x="11559" y="55"/>
                </a:cubicBezTo>
                <a:cubicBezTo>
                  <a:pt x="11546" y="51"/>
                  <a:pt x="11533" y="49"/>
                  <a:pt x="11520" y="46"/>
                </a:cubicBezTo>
                <a:cubicBezTo>
                  <a:pt x="11520" y="46"/>
                  <a:pt x="11519" y="46"/>
                  <a:pt x="11518" y="46"/>
                </a:cubicBezTo>
                <a:cubicBezTo>
                  <a:pt x="11460" y="37"/>
                  <a:pt x="11401" y="40"/>
                  <a:pt x="11341" y="39"/>
                </a:cubicBezTo>
                <a:cubicBezTo>
                  <a:pt x="11255" y="38"/>
                  <a:pt x="11168" y="37"/>
                  <a:pt x="11082" y="36"/>
                </a:cubicBezTo>
                <a:cubicBezTo>
                  <a:pt x="10914" y="35"/>
                  <a:pt x="10745" y="33"/>
                  <a:pt x="10577" y="31"/>
                </a:cubicBezTo>
                <a:cubicBezTo>
                  <a:pt x="10266" y="27"/>
                  <a:pt x="9956" y="24"/>
                  <a:pt x="9645" y="20"/>
                </a:cubicBezTo>
                <a:cubicBezTo>
                  <a:pt x="9057" y="14"/>
                  <a:pt x="8469" y="9"/>
                  <a:pt x="7881" y="5"/>
                </a:cubicBezTo>
                <a:cubicBezTo>
                  <a:pt x="7250" y="1"/>
                  <a:pt x="6619" y="0"/>
                  <a:pt x="5989" y="0"/>
                </a:cubicBezTo>
                <a:cubicBezTo>
                  <a:pt x="5204" y="0"/>
                  <a:pt x="4419" y="3"/>
                  <a:pt x="3635" y="8"/>
                </a:cubicBezTo>
                <a:cubicBezTo>
                  <a:pt x="2585" y="13"/>
                  <a:pt x="1534" y="22"/>
                  <a:pt x="484" y="31"/>
                </a:cubicBezTo>
                <a:cubicBezTo>
                  <a:pt x="334" y="32"/>
                  <a:pt x="183" y="34"/>
                  <a:pt x="32" y="35"/>
                </a:cubicBezTo>
                <a:cubicBezTo>
                  <a:pt x="30" y="35"/>
                  <a:pt x="28" y="37"/>
                  <a:pt x="28" y="39"/>
                </a:cubicBezTo>
                <a:cubicBezTo>
                  <a:pt x="29" y="967"/>
                  <a:pt x="23" y="1895"/>
                  <a:pt x="13" y="2823"/>
                </a:cubicBezTo>
                <a:cubicBezTo>
                  <a:pt x="6" y="3481"/>
                  <a:pt x="0" y="4139"/>
                  <a:pt x="5" y="4798"/>
                </a:cubicBezTo>
                <a:cubicBezTo>
                  <a:pt x="9" y="5289"/>
                  <a:pt x="18" y="5780"/>
                  <a:pt x="28" y="6271"/>
                </a:cubicBezTo>
                <a:cubicBezTo>
                  <a:pt x="29" y="6276"/>
                  <a:pt x="37" y="6276"/>
                  <a:pt x="36" y="6271"/>
                </a:cubicBezTo>
                <a:cubicBezTo>
                  <a:pt x="36" y="6260"/>
                  <a:pt x="36" y="6249"/>
                  <a:pt x="36" y="6237"/>
                </a:cubicBezTo>
                <a:cubicBezTo>
                  <a:pt x="47" y="6237"/>
                  <a:pt x="58" y="6238"/>
                  <a:pt x="69" y="6238"/>
                </a:cubicBezTo>
                <a:cubicBezTo>
                  <a:pt x="69" y="6252"/>
                  <a:pt x="69" y="6266"/>
                  <a:pt x="69" y="6280"/>
                </a:cubicBezTo>
                <a:cubicBezTo>
                  <a:pt x="64" y="6281"/>
                  <a:pt x="58" y="6281"/>
                  <a:pt x="53" y="6281"/>
                </a:cubicBezTo>
                <a:cubicBezTo>
                  <a:pt x="48" y="6281"/>
                  <a:pt x="48" y="6289"/>
                  <a:pt x="53" y="6289"/>
                </a:cubicBezTo>
                <a:cubicBezTo>
                  <a:pt x="858" y="6284"/>
                  <a:pt x="1663" y="6284"/>
                  <a:pt x="2468" y="6289"/>
                </a:cubicBezTo>
                <a:cubicBezTo>
                  <a:pt x="3071" y="6293"/>
                  <a:pt x="3673" y="6301"/>
                  <a:pt x="4276" y="6310"/>
                </a:cubicBezTo>
                <a:cubicBezTo>
                  <a:pt x="4842" y="6318"/>
                  <a:pt x="5407" y="6326"/>
                  <a:pt x="5973" y="6330"/>
                </a:cubicBezTo>
                <a:cubicBezTo>
                  <a:pt x="6677" y="6336"/>
                  <a:pt x="7381" y="6337"/>
                  <a:pt x="8085" y="6334"/>
                </a:cubicBezTo>
                <a:cubicBezTo>
                  <a:pt x="9093" y="6330"/>
                  <a:pt x="10100" y="6318"/>
                  <a:pt x="11108" y="6302"/>
                </a:cubicBezTo>
                <a:cubicBezTo>
                  <a:pt x="11258" y="6300"/>
                  <a:pt x="11408" y="6297"/>
                  <a:pt x="11558" y="6295"/>
                </a:cubicBezTo>
                <a:cubicBezTo>
                  <a:pt x="11560" y="6295"/>
                  <a:pt x="11562" y="6293"/>
                  <a:pt x="11562" y="6291"/>
                </a:cubicBezTo>
                <a:cubicBezTo>
                  <a:pt x="11559" y="5282"/>
                  <a:pt x="11566" y="4273"/>
                  <a:pt x="11580" y="3264"/>
                </a:cubicBezTo>
                <a:cubicBezTo>
                  <a:pt x="11589" y="2614"/>
                  <a:pt x="11600" y="1963"/>
                  <a:pt x="11592" y="1313"/>
                </a:cubicBezTo>
                <a:close/>
                <a:moveTo>
                  <a:pt x="11554" y="73"/>
                </a:moveTo>
                <a:cubicBezTo>
                  <a:pt x="11556" y="77"/>
                  <a:pt x="11557" y="82"/>
                  <a:pt x="11557" y="87"/>
                </a:cubicBezTo>
                <a:cubicBezTo>
                  <a:pt x="11545" y="87"/>
                  <a:pt x="11533" y="87"/>
                  <a:pt x="11521" y="87"/>
                </a:cubicBezTo>
                <a:cubicBezTo>
                  <a:pt x="11521" y="76"/>
                  <a:pt x="11521" y="64"/>
                  <a:pt x="11521" y="53"/>
                </a:cubicBezTo>
                <a:cubicBezTo>
                  <a:pt x="11523" y="54"/>
                  <a:pt x="11525" y="54"/>
                  <a:pt x="11528" y="54"/>
                </a:cubicBezTo>
                <a:cubicBezTo>
                  <a:pt x="11546" y="59"/>
                  <a:pt x="11549" y="58"/>
                  <a:pt x="11554" y="73"/>
                </a:cubicBezTo>
                <a:close/>
                <a:moveTo>
                  <a:pt x="215" y="41"/>
                </a:moveTo>
                <a:cubicBezTo>
                  <a:pt x="275" y="41"/>
                  <a:pt x="335" y="40"/>
                  <a:pt x="395" y="40"/>
                </a:cubicBezTo>
                <a:cubicBezTo>
                  <a:pt x="838" y="36"/>
                  <a:pt x="1281" y="32"/>
                  <a:pt x="1723" y="29"/>
                </a:cubicBezTo>
                <a:cubicBezTo>
                  <a:pt x="2465" y="23"/>
                  <a:pt x="3206" y="18"/>
                  <a:pt x="3948" y="14"/>
                </a:cubicBezTo>
                <a:cubicBezTo>
                  <a:pt x="4543" y="11"/>
                  <a:pt x="5139" y="9"/>
                  <a:pt x="5735" y="8"/>
                </a:cubicBezTo>
                <a:cubicBezTo>
                  <a:pt x="6233" y="8"/>
                  <a:pt x="6732" y="8"/>
                  <a:pt x="7231" y="10"/>
                </a:cubicBezTo>
                <a:cubicBezTo>
                  <a:pt x="7681" y="12"/>
                  <a:pt x="8132" y="15"/>
                  <a:pt x="8583" y="18"/>
                </a:cubicBezTo>
                <a:cubicBezTo>
                  <a:pt x="9033" y="22"/>
                  <a:pt x="9483" y="27"/>
                  <a:pt x="9933" y="31"/>
                </a:cubicBezTo>
                <a:cubicBezTo>
                  <a:pt x="10437" y="37"/>
                  <a:pt x="10941" y="43"/>
                  <a:pt x="11445" y="49"/>
                </a:cubicBezTo>
                <a:cubicBezTo>
                  <a:pt x="11469" y="49"/>
                  <a:pt x="11493" y="48"/>
                  <a:pt x="11517" y="52"/>
                </a:cubicBezTo>
                <a:cubicBezTo>
                  <a:pt x="11517" y="64"/>
                  <a:pt x="11517" y="75"/>
                  <a:pt x="11517" y="87"/>
                </a:cubicBezTo>
                <a:cubicBezTo>
                  <a:pt x="10501" y="84"/>
                  <a:pt x="9485" y="81"/>
                  <a:pt x="8470" y="80"/>
                </a:cubicBezTo>
                <a:cubicBezTo>
                  <a:pt x="7687" y="79"/>
                  <a:pt x="6904" y="79"/>
                  <a:pt x="6120" y="79"/>
                </a:cubicBezTo>
                <a:cubicBezTo>
                  <a:pt x="5474" y="79"/>
                  <a:pt x="4828" y="80"/>
                  <a:pt x="4182" y="81"/>
                </a:cubicBezTo>
                <a:cubicBezTo>
                  <a:pt x="3572" y="82"/>
                  <a:pt x="2962" y="83"/>
                  <a:pt x="2352" y="83"/>
                </a:cubicBezTo>
                <a:cubicBezTo>
                  <a:pt x="1672" y="83"/>
                  <a:pt x="992" y="83"/>
                  <a:pt x="313" y="82"/>
                </a:cubicBezTo>
                <a:cubicBezTo>
                  <a:pt x="233" y="82"/>
                  <a:pt x="153" y="82"/>
                  <a:pt x="73" y="82"/>
                </a:cubicBezTo>
                <a:cubicBezTo>
                  <a:pt x="73" y="68"/>
                  <a:pt x="73" y="54"/>
                  <a:pt x="73" y="41"/>
                </a:cubicBezTo>
                <a:cubicBezTo>
                  <a:pt x="73" y="41"/>
                  <a:pt x="73" y="41"/>
                  <a:pt x="73" y="40"/>
                </a:cubicBezTo>
                <a:cubicBezTo>
                  <a:pt x="115" y="32"/>
                  <a:pt x="186" y="42"/>
                  <a:pt x="215" y="41"/>
                </a:cubicBezTo>
                <a:close/>
                <a:moveTo>
                  <a:pt x="11516" y="2208"/>
                </a:moveTo>
                <a:cubicBezTo>
                  <a:pt x="11517" y="2561"/>
                  <a:pt x="11518" y="2915"/>
                  <a:pt x="11519" y="3269"/>
                </a:cubicBezTo>
                <a:cubicBezTo>
                  <a:pt x="11520" y="3684"/>
                  <a:pt x="11520" y="4099"/>
                  <a:pt x="11520" y="4514"/>
                </a:cubicBezTo>
                <a:cubicBezTo>
                  <a:pt x="11520" y="5030"/>
                  <a:pt x="11519" y="5547"/>
                  <a:pt x="11518" y="6063"/>
                </a:cubicBezTo>
                <a:cubicBezTo>
                  <a:pt x="11517" y="6122"/>
                  <a:pt x="11517" y="6180"/>
                  <a:pt x="11517" y="6239"/>
                </a:cubicBezTo>
                <a:cubicBezTo>
                  <a:pt x="10501" y="6236"/>
                  <a:pt x="9485" y="6233"/>
                  <a:pt x="8470" y="6232"/>
                </a:cubicBezTo>
                <a:cubicBezTo>
                  <a:pt x="7687" y="6231"/>
                  <a:pt x="6904" y="6231"/>
                  <a:pt x="6120" y="6231"/>
                </a:cubicBezTo>
                <a:cubicBezTo>
                  <a:pt x="5474" y="6231"/>
                  <a:pt x="4828" y="6232"/>
                  <a:pt x="4182" y="6233"/>
                </a:cubicBezTo>
                <a:cubicBezTo>
                  <a:pt x="3572" y="6234"/>
                  <a:pt x="2962" y="6235"/>
                  <a:pt x="2352" y="6235"/>
                </a:cubicBezTo>
                <a:cubicBezTo>
                  <a:pt x="1672" y="6235"/>
                  <a:pt x="992" y="6235"/>
                  <a:pt x="313" y="6234"/>
                </a:cubicBezTo>
                <a:cubicBezTo>
                  <a:pt x="233" y="6234"/>
                  <a:pt x="153" y="6234"/>
                  <a:pt x="73" y="6234"/>
                </a:cubicBezTo>
                <a:cubicBezTo>
                  <a:pt x="75" y="5716"/>
                  <a:pt x="76" y="5198"/>
                  <a:pt x="76" y="4680"/>
                </a:cubicBezTo>
                <a:cubicBezTo>
                  <a:pt x="76" y="4255"/>
                  <a:pt x="76" y="3831"/>
                  <a:pt x="75" y="3407"/>
                </a:cubicBezTo>
                <a:cubicBezTo>
                  <a:pt x="75" y="3048"/>
                  <a:pt x="74" y="2689"/>
                  <a:pt x="73" y="2330"/>
                </a:cubicBezTo>
                <a:cubicBezTo>
                  <a:pt x="72" y="1986"/>
                  <a:pt x="71" y="1643"/>
                  <a:pt x="71" y="1299"/>
                </a:cubicBezTo>
                <a:cubicBezTo>
                  <a:pt x="71" y="930"/>
                  <a:pt x="71" y="561"/>
                  <a:pt x="72" y="191"/>
                </a:cubicBezTo>
                <a:cubicBezTo>
                  <a:pt x="73" y="156"/>
                  <a:pt x="73" y="121"/>
                  <a:pt x="73" y="86"/>
                </a:cubicBezTo>
                <a:cubicBezTo>
                  <a:pt x="757" y="87"/>
                  <a:pt x="1440" y="87"/>
                  <a:pt x="2124" y="87"/>
                </a:cubicBezTo>
                <a:cubicBezTo>
                  <a:pt x="2737" y="87"/>
                  <a:pt x="3350" y="86"/>
                  <a:pt x="3963" y="85"/>
                </a:cubicBezTo>
                <a:cubicBezTo>
                  <a:pt x="4599" y="84"/>
                  <a:pt x="5236" y="84"/>
                  <a:pt x="5872" y="83"/>
                </a:cubicBezTo>
                <a:cubicBezTo>
                  <a:pt x="6633" y="83"/>
                  <a:pt x="7394" y="83"/>
                  <a:pt x="8155" y="84"/>
                </a:cubicBezTo>
                <a:cubicBezTo>
                  <a:pt x="9146" y="85"/>
                  <a:pt x="10138" y="87"/>
                  <a:pt x="11129" y="90"/>
                </a:cubicBezTo>
                <a:cubicBezTo>
                  <a:pt x="11258" y="90"/>
                  <a:pt x="11387" y="91"/>
                  <a:pt x="11517" y="91"/>
                </a:cubicBezTo>
                <a:cubicBezTo>
                  <a:pt x="11516" y="454"/>
                  <a:pt x="11515" y="816"/>
                  <a:pt x="11515" y="1179"/>
                </a:cubicBezTo>
                <a:cubicBezTo>
                  <a:pt x="11515" y="1522"/>
                  <a:pt x="11516" y="1865"/>
                  <a:pt x="11516" y="2208"/>
                </a:cubicBezTo>
                <a:close/>
                <a:moveTo>
                  <a:pt x="69" y="41"/>
                </a:moveTo>
                <a:cubicBezTo>
                  <a:pt x="69" y="55"/>
                  <a:pt x="69" y="68"/>
                  <a:pt x="69" y="82"/>
                </a:cubicBezTo>
                <a:cubicBezTo>
                  <a:pt x="58" y="82"/>
                  <a:pt x="46" y="81"/>
                  <a:pt x="35" y="81"/>
                </a:cubicBezTo>
                <a:cubicBezTo>
                  <a:pt x="37" y="69"/>
                  <a:pt x="40" y="59"/>
                  <a:pt x="46" y="52"/>
                </a:cubicBezTo>
                <a:cubicBezTo>
                  <a:pt x="51" y="47"/>
                  <a:pt x="59" y="44"/>
                  <a:pt x="69" y="41"/>
                </a:cubicBezTo>
                <a:close/>
                <a:moveTo>
                  <a:pt x="36" y="6233"/>
                </a:moveTo>
                <a:cubicBezTo>
                  <a:pt x="22" y="5616"/>
                  <a:pt x="13" y="4999"/>
                  <a:pt x="11" y="4381"/>
                </a:cubicBezTo>
                <a:cubicBezTo>
                  <a:pt x="10" y="3891"/>
                  <a:pt x="15" y="3400"/>
                  <a:pt x="20" y="2909"/>
                </a:cubicBezTo>
                <a:cubicBezTo>
                  <a:pt x="27" y="2282"/>
                  <a:pt x="33" y="1655"/>
                  <a:pt x="35" y="1028"/>
                </a:cubicBezTo>
                <a:cubicBezTo>
                  <a:pt x="36" y="817"/>
                  <a:pt x="36" y="606"/>
                  <a:pt x="36" y="395"/>
                </a:cubicBezTo>
                <a:cubicBezTo>
                  <a:pt x="36" y="340"/>
                  <a:pt x="36" y="286"/>
                  <a:pt x="37" y="231"/>
                </a:cubicBezTo>
                <a:cubicBezTo>
                  <a:pt x="37" y="205"/>
                  <a:pt x="37" y="179"/>
                  <a:pt x="37" y="153"/>
                </a:cubicBezTo>
                <a:cubicBezTo>
                  <a:pt x="37" y="136"/>
                  <a:pt x="33" y="108"/>
                  <a:pt x="35" y="85"/>
                </a:cubicBezTo>
                <a:cubicBezTo>
                  <a:pt x="46" y="85"/>
                  <a:pt x="57" y="86"/>
                  <a:pt x="69" y="86"/>
                </a:cubicBezTo>
                <a:cubicBezTo>
                  <a:pt x="68" y="448"/>
                  <a:pt x="67" y="810"/>
                  <a:pt x="67" y="1173"/>
                </a:cubicBezTo>
                <a:cubicBezTo>
                  <a:pt x="67" y="1516"/>
                  <a:pt x="68" y="1859"/>
                  <a:pt x="68" y="2203"/>
                </a:cubicBezTo>
                <a:cubicBezTo>
                  <a:pt x="69" y="2557"/>
                  <a:pt x="70" y="2911"/>
                  <a:pt x="71" y="3266"/>
                </a:cubicBezTo>
                <a:cubicBezTo>
                  <a:pt x="72" y="3681"/>
                  <a:pt x="72" y="4096"/>
                  <a:pt x="72" y="4512"/>
                </a:cubicBezTo>
                <a:cubicBezTo>
                  <a:pt x="72" y="5029"/>
                  <a:pt x="71" y="5546"/>
                  <a:pt x="70" y="6063"/>
                </a:cubicBezTo>
                <a:cubicBezTo>
                  <a:pt x="69" y="6120"/>
                  <a:pt x="69" y="6177"/>
                  <a:pt x="69" y="6234"/>
                </a:cubicBezTo>
                <a:cubicBezTo>
                  <a:pt x="58" y="6234"/>
                  <a:pt x="47" y="6233"/>
                  <a:pt x="36" y="6233"/>
                </a:cubicBezTo>
                <a:close/>
                <a:moveTo>
                  <a:pt x="11466" y="6288"/>
                </a:moveTo>
                <a:cubicBezTo>
                  <a:pt x="11235" y="6292"/>
                  <a:pt x="11004" y="6296"/>
                  <a:pt x="10773" y="6299"/>
                </a:cubicBezTo>
                <a:cubicBezTo>
                  <a:pt x="10005" y="6310"/>
                  <a:pt x="9238" y="6319"/>
                  <a:pt x="8470" y="6324"/>
                </a:cubicBezTo>
                <a:cubicBezTo>
                  <a:pt x="7890" y="6328"/>
                  <a:pt x="7310" y="6329"/>
                  <a:pt x="6730" y="6327"/>
                </a:cubicBezTo>
                <a:cubicBezTo>
                  <a:pt x="6265" y="6325"/>
                  <a:pt x="5801" y="6321"/>
                  <a:pt x="5336" y="6316"/>
                </a:cubicBezTo>
                <a:cubicBezTo>
                  <a:pt x="4913" y="6311"/>
                  <a:pt x="4491" y="6304"/>
                  <a:pt x="4068" y="6299"/>
                </a:cubicBezTo>
                <a:cubicBezTo>
                  <a:pt x="3615" y="6292"/>
                  <a:pt x="3161" y="6287"/>
                  <a:pt x="2708" y="6283"/>
                </a:cubicBezTo>
                <a:cubicBezTo>
                  <a:pt x="2153" y="6279"/>
                  <a:pt x="1598" y="6277"/>
                  <a:pt x="1043" y="6277"/>
                </a:cubicBezTo>
                <a:cubicBezTo>
                  <a:pt x="720" y="6278"/>
                  <a:pt x="396" y="6279"/>
                  <a:pt x="73" y="6280"/>
                </a:cubicBezTo>
                <a:cubicBezTo>
                  <a:pt x="73" y="6266"/>
                  <a:pt x="73" y="6252"/>
                  <a:pt x="73" y="6238"/>
                </a:cubicBezTo>
                <a:cubicBezTo>
                  <a:pt x="757" y="6239"/>
                  <a:pt x="1441" y="6239"/>
                  <a:pt x="2124" y="6239"/>
                </a:cubicBezTo>
                <a:cubicBezTo>
                  <a:pt x="2737" y="6239"/>
                  <a:pt x="3350" y="6238"/>
                  <a:pt x="3963" y="6237"/>
                </a:cubicBezTo>
                <a:cubicBezTo>
                  <a:pt x="4599" y="6236"/>
                  <a:pt x="5236" y="6236"/>
                  <a:pt x="5872" y="6235"/>
                </a:cubicBezTo>
                <a:cubicBezTo>
                  <a:pt x="6633" y="6235"/>
                  <a:pt x="7394" y="6235"/>
                  <a:pt x="8155" y="6236"/>
                </a:cubicBezTo>
                <a:cubicBezTo>
                  <a:pt x="9146" y="6237"/>
                  <a:pt x="10138" y="6239"/>
                  <a:pt x="11129" y="6242"/>
                </a:cubicBezTo>
                <a:cubicBezTo>
                  <a:pt x="11258" y="6242"/>
                  <a:pt x="11388" y="6243"/>
                  <a:pt x="11517" y="6243"/>
                </a:cubicBezTo>
                <a:cubicBezTo>
                  <a:pt x="11517" y="6257"/>
                  <a:pt x="11517" y="6270"/>
                  <a:pt x="11517" y="6284"/>
                </a:cubicBezTo>
                <a:cubicBezTo>
                  <a:pt x="11517" y="6287"/>
                  <a:pt x="11521" y="6287"/>
                  <a:pt x="11521" y="6284"/>
                </a:cubicBezTo>
                <a:cubicBezTo>
                  <a:pt x="11521" y="6270"/>
                  <a:pt x="11521" y="6257"/>
                  <a:pt x="11521" y="6243"/>
                </a:cubicBezTo>
                <a:cubicBezTo>
                  <a:pt x="11533" y="6243"/>
                  <a:pt x="11546" y="6243"/>
                  <a:pt x="11558" y="6243"/>
                </a:cubicBezTo>
                <a:cubicBezTo>
                  <a:pt x="11558" y="6253"/>
                  <a:pt x="11557" y="6262"/>
                  <a:pt x="11554" y="6268"/>
                </a:cubicBezTo>
                <a:cubicBezTo>
                  <a:pt x="11540" y="6298"/>
                  <a:pt x="11493" y="6288"/>
                  <a:pt x="11466" y="6288"/>
                </a:cubicBezTo>
                <a:close/>
                <a:moveTo>
                  <a:pt x="11558" y="4515"/>
                </a:moveTo>
                <a:cubicBezTo>
                  <a:pt x="11555" y="4903"/>
                  <a:pt x="11554" y="5291"/>
                  <a:pt x="11553" y="5679"/>
                </a:cubicBezTo>
                <a:cubicBezTo>
                  <a:pt x="11553" y="5789"/>
                  <a:pt x="11553" y="5900"/>
                  <a:pt x="11553" y="6010"/>
                </a:cubicBezTo>
                <a:cubicBezTo>
                  <a:pt x="11553" y="6066"/>
                  <a:pt x="11553" y="6121"/>
                  <a:pt x="11554" y="6177"/>
                </a:cubicBezTo>
                <a:cubicBezTo>
                  <a:pt x="11554" y="6192"/>
                  <a:pt x="11558" y="6217"/>
                  <a:pt x="11558" y="6239"/>
                </a:cubicBezTo>
                <a:cubicBezTo>
                  <a:pt x="11546" y="6239"/>
                  <a:pt x="11533" y="6239"/>
                  <a:pt x="11521" y="6239"/>
                </a:cubicBezTo>
                <a:cubicBezTo>
                  <a:pt x="11523" y="5720"/>
                  <a:pt x="11524" y="5201"/>
                  <a:pt x="11524" y="4682"/>
                </a:cubicBezTo>
                <a:cubicBezTo>
                  <a:pt x="11524" y="4258"/>
                  <a:pt x="11524" y="3834"/>
                  <a:pt x="11523" y="3410"/>
                </a:cubicBezTo>
                <a:cubicBezTo>
                  <a:pt x="11523" y="3052"/>
                  <a:pt x="11522" y="2693"/>
                  <a:pt x="11521" y="2335"/>
                </a:cubicBezTo>
                <a:cubicBezTo>
                  <a:pt x="11520" y="1991"/>
                  <a:pt x="11519" y="1648"/>
                  <a:pt x="11519" y="1305"/>
                </a:cubicBezTo>
                <a:cubicBezTo>
                  <a:pt x="11519" y="936"/>
                  <a:pt x="11519" y="567"/>
                  <a:pt x="11520" y="198"/>
                </a:cubicBezTo>
                <a:cubicBezTo>
                  <a:pt x="11521" y="162"/>
                  <a:pt x="11521" y="127"/>
                  <a:pt x="11521" y="91"/>
                </a:cubicBezTo>
                <a:cubicBezTo>
                  <a:pt x="11533" y="91"/>
                  <a:pt x="11545" y="91"/>
                  <a:pt x="11557" y="91"/>
                </a:cubicBezTo>
                <a:cubicBezTo>
                  <a:pt x="11558" y="107"/>
                  <a:pt x="11556" y="125"/>
                  <a:pt x="11557" y="138"/>
                </a:cubicBezTo>
                <a:cubicBezTo>
                  <a:pt x="11559" y="209"/>
                  <a:pt x="11561" y="281"/>
                  <a:pt x="11564" y="352"/>
                </a:cubicBezTo>
                <a:cubicBezTo>
                  <a:pt x="11568" y="488"/>
                  <a:pt x="11572" y="623"/>
                  <a:pt x="11575" y="759"/>
                </a:cubicBezTo>
                <a:cubicBezTo>
                  <a:pt x="11580" y="998"/>
                  <a:pt x="11584" y="1238"/>
                  <a:pt x="11586" y="1477"/>
                </a:cubicBezTo>
                <a:cubicBezTo>
                  <a:pt x="11589" y="1925"/>
                  <a:pt x="11584" y="2373"/>
                  <a:pt x="11578" y="2821"/>
                </a:cubicBezTo>
                <a:cubicBezTo>
                  <a:pt x="11571" y="3385"/>
                  <a:pt x="11562" y="3950"/>
                  <a:pt x="11558" y="4515"/>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45" name="Google Shape;45;p7"/>
          <p:cNvPicPr preferRelativeResize="0"/>
          <p:nvPr/>
        </p:nvPicPr>
        <p:blipFill rotWithShape="1">
          <a:blip r:embed="rId3"/>
          <a:srcRect l="51845" t="-20622" r="5197" b="62201"/>
          <a:stretch>
            <a:fillRect/>
          </a:stretch>
        </p:blipFill>
        <p:spPr>
          <a:xfrm>
            <a:off x="0" y="2573600"/>
            <a:ext cx="1889626" cy="2569900"/>
          </a:xfrm>
          <a:prstGeom prst="rect">
            <a:avLst/>
          </a:prstGeom>
          <a:noFill/>
          <a:ln>
            <a:noFill/>
          </a:ln>
        </p:spPr>
      </p:pic>
      <p:sp>
        <p:nvSpPr>
          <p:cNvPr id="46" name="Google Shape;46;p7"/>
          <p:cNvSpPr txBox="1"/>
          <p:nvPr>
            <p:ph type="title"/>
          </p:nvPr>
        </p:nvSpPr>
        <p:spPr>
          <a:xfrm>
            <a:off x="811975" y="1314638"/>
            <a:ext cx="3759900" cy="5496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7" name="Google Shape;47;p7"/>
          <p:cNvSpPr txBox="1"/>
          <p:nvPr>
            <p:ph type="subTitle" idx="1"/>
          </p:nvPr>
        </p:nvSpPr>
        <p:spPr>
          <a:xfrm>
            <a:off x="811975" y="2044138"/>
            <a:ext cx="3759900" cy="188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p:txBody>
      </p:sp>
      <p:sp>
        <p:nvSpPr>
          <p:cNvPr id="48" name="Google Shape;48;p7"/>
          <p:cNvSpPr/>
          <p:nvPr>
            <p:ph type="pic" idx="2"/>
          </p:nvPr>
        </p:nvSpPr>
        <p:spPr>
          <a:xfrm>
            <a:off x="4891250" y="878375"/>
            <a:ext cx="3164100" cy="3489600"/>
          </a:xfrm>
          <a:prstGeom prst="rect">
            <a:avLst/>
          </a:prstGeom>
          <a:noFill/>
          <a:ln w="38100" cap="flat" cmpd="dbl">
            <a:solidFill>
              <a:schemeClr val="dk2"/>
            </a:solidFill>
            <a:prstDash val="solid"/>
            <a:round/>
            <a:headEnd type="none" w="sm" len="sm"/>
            <a:tailEnd type="none" w="sm" len="sm"/>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49" name="Shape 49"/>
        <p:cNvGrpSpPr/>
        <p:nvPr/>
      </p:nvGrpSpPr>
      <p:grpSpPr>
        <a:xfrm>
          <a:off x="0" y="0"/>
          <a:ext cx="0" cy="0"/>
          <a:chOff x="0" y="0"/>
          <a:chExt cx="0" cy="0"/>
        </a:xfrm>
      </p:grpSpPr>
      <p:pic>
        <p:nvPicPr>
          <p:cNvPr id="50" name="Google Shape;50;p8"/>
          <p:cNvPicPr preferRelativeResize="0"/>
          <p:nvPr/>
        </p:nvPicPr>
        <p:blipFill>
          <a:blip r:embed="rId2">
            <a:alphaModFix amt="39000"/>
          </a:blip>
          <a:stretch>
            <a:fillRect/>
          </a:stretch>
        </p:blipFill>
        <p:spPr>
          <a:xfrm>
            <a:off x="-25" y="8"/>
            <a:ext cx="9144000" cy="5129784"/>
          </a:xfrm>
          <a:prstGeom prst="rect">
            <a:avLst/>
          </a:prstGeom>
          <a:noFill/>
          <a:ln>
            <a:noFill/>
          </a:ln>
        </p:spPr>
      </p:pic>
      <p:sp>
        <p:nvSpPr>
          <p:cNvPr id="51" name="Google Shape;51;p8"/>
          <p:cNvSpPr/>
          <p:nvPr/>
        </p:nvSpPr>
        <p:spPr>
          <a:xfrm>
            <a:off x="90725" y="86875"/>
            <a:ext cx="8962479" cy="4956057"/>
          </a:xfrm>
          <a:custGeom>
            <a:avLst/>
            <a:gdLst/>
            <a:ahLst/>
            <a:cxnLst/>
            <a:rect l="l" t="t" r="r" b="b"/>
            <a:pathLst>
              <a:path w="11600" h="6337" extrusionOk="0">
                <a:moveTo>
                  <a:pt x="11592" y="1313"/>
                </a:moveTo>
                <a:cubicBezTo>
                  <a:pt x="11588" y="895"/>
                  <a:pt x="11577" y="477"/>
                  <a:pt x="11562" y="59"/>
                </a:cubicBezTo>
                <a:cubicBezTo>
                  <a:pt x="11562" y="57"/>
                  <a:pt x="11561" y="55"/>
                  <a:pt x="11559" y="55"/>
                </a:cubicBezTo>
                <a:cubicBezTo>
                  <a:pt x="11546" y="51"/>
                  <a:pt x="11533" y="49"/>
                  <a:pt x="11520" y="46"/>
                </a:cubicBezTo>
                <a:cubicBezTo>
                  <a:pt x="11520" y="46"/>
                  <a:pt x="11519" y="46"/>
                  <a:pt x="11518" y="46"/>
                </a:cubicBezTo>
                <a:cubicBezTo>
                  <a:pt x="11460" y="37"/>
                  <a:pt x="11401" y="40"/>
                  <a:pt x="11341" y="39"/>
                </a:cubicBezTo>
                <a:cubicBezTo>
                  <a:pt x="11255" y="38"/>
                  <a:pt x="11168" y="37"/>
                  <a:pt x="11082" y="36"/>
                </a:cubicBezTo>
                <a:cubicBezTo>
                  <a:pt x="10914" y="35"/>
                  <a:pt x="10745" y="33"/>
                  <a:pt x="10577" y="31"/>
                </a:cubicBezTo>
                <a:cubicBezTo>
                  <a:pt x="10266" y="27"/>
                  <a:pt x="9956" y="24"/>
                  <a:pt x="9645" y="20"/>
                </a:cubicBezTo>
                <a:cubicBezTo>
                  <a:pt x="9057" y="14"/>
                  <a:pt x="8469" y="9"/>
                  <a:pt x="7881" y="5"/>
                </a:cubicBezTo>
                <a:cubicBezTo>
                  <a:pt x="7250" y="1"/>
                  <a:pt x="6619" y="0"/>
                  <a:pt x="5989" y="0"/>
                </a:cubicBezTo>
                <a:cubicBezTo>
                  <a:pt x="5204" y="0"/>
                  <a:pt x="4419" y="3"/>
                  <a:pt x="3635" y="8"/>
                </a:cubicBezTo>
                <a:cubicBezTo>
                  <a:pt x="2585" y="13"/>
                  <a:pt x="1534" y="22"/>
                  <a:pt x="484" y="31"/>
                </a:cubicBezTo>
                <a:cubicBezTo>
                  <a:pt x="334" y="32"/>
                  <a:pt x="183" y="34"/>
                  <a:pt x="32" y="35"/>
                </a:cubicBezTo>
                <a:cubicBezTo>
                  <a:pt x="30" y="35"/>
                  <a:pt x="28" y="37"/>
                  <a:pt x="28" y="39"/>
                </a:cubicBezTo>
                <a:cubicBezTo>
                  <a:pt x="29" y="967"/>
                  <a:pt x="23" y="1895"/>
                  <a:pt x="13" y="2823"/>
                </a:cubicBezTo>
                <a:cubicBezTo>
                  <a:pt x="6" y="3481"/>
                  <a:pt x="0" y="4139"/>
                  <a:pt x="5" y="4798"/>
                </a:cubicBezTo>
                <a:cubicBezTo>
                  <a:pt x="9" y="5289"/>
                  <a:pt x="18" y="5780"/>
                  <a:pt x="28" y="6271"/>
                </a:cubicBezTo>
                <a:cubicBezTo>
                  <a:pt x="29" y="6276"/>
                  <a:pt x="37" y="6276"/>
                  <a:pt x="36" y="6271"/>
                </a:cubicBezTo>
                <a:cubicBezTo>
                  <a:pt x="36" y="6260"/>
                  <a:pt x="36" y="6249"/>
                  <a:pt x="36" y="6237"/>
                </a:cubicBezTo>
                <a:cubicBezTo>
                  <a:pt x="47" y="6237"/>
                  <a:pt x="58" y="6238"/>
                  <a:pt x="69" y="6238"/>
                </a:cubicBezTo>
                <a:cubicBezTo>
                  <a:pt x="69" y="6252"/>
                  <a:pt x="69" y="6266"/>
                  <a:pt x="69" y="6280"/>
                </a:cubicBezTo>
                <a:cubicBezTo>
                  <a:pt x="64" y="6281"/>
                  <a:pt x="58" y="6281"/>
                  <a:pt x="53" y="6281"/>
                </a:cubicBezTo>
                <a:cubicBezTo>
                  <a:pt x="48" y="6281"/>
                  <a:pt x="48" y="6289"/>
                  <a:pt x="53" y="6289"/>
                </a:cubicBezTo>
                <a:cubicBezTo>
                  <a:pt x="858" y="6284"/>
                  <a:pt x="1663" y="6284"/>
                  <a:pt x="2468" y="6289"/>
                </a:cubicBezTo>
                <a:cubicBezTo>
                  <a:pt x="3071" y="6293"/>
                  <a:pt x="3673" y="6301"/>
                  <a:pt x="4276" y="6310"/>
                </a:cubicBezTo>
                <a:cubicBezTo>
                  <a:pt x="4842" y="6318"/>
                  <a:pt x="5407" y="6326"/>
                  <a:pt x="5973" y="6330"/>
                </a:cubicBezTo>
                <a:cubicBezTo>
                  <a:pt x="6677" y="6336"/>
                  <a:pt x="7381" y="6337"/>
                  <a:pt x="8085" y="6334"/>
                </a:cubicBezTo>
                <a:cubicBezTo>
                  <a:pt x="9093" y="6330"/>
                  <a:pt x="10100" y="6318"/>
                  <a:pt x="11108" y="6302"/>
                </a:cubicBezTo>
                <a:cubicBezTo>
                  <a:pt x="11258" y="6300"/>
                  <a:pt x="11408" y="6297"/>
                  <a:pt x="11558" y="6295"/>
                </a:cubicBezTo>
                <a:cubicBezTo>
                  <a:pt x="11560" y="6295"/>
                  <a:pt x="11562" y="6293"/>
                  <a:pt x="11562" y="6291"/>
                </a:cubicBezTo>
                <a:cubicBezTo>
                  <a:pt x="11559" y="5282"/>
                  <a:pt x="11566" y="4273"/>
                  <a:pt x="11580" y="3264"/>
                </a:cubicBezTo>
                <a:cubicBezTo>
                  <a:pt x="11589" y="2614"/>
                  <a:pt x="11600" y="1963"/>
                  <a:pt x="11592" y="1313"/>
                </a:cubicBezTo>
                <a:close/>
                <a:moveTo>
                  <a:pt x="11554" y="73"/>
                </a:moveTo>
                <a:cubicBezTo>
                  <a:pt x="11556" y="77"/>
                  <a:pt x="11557" y="82"/>
                  <a:pt x="11557" y="87"/>
                </a:cubicBezTo>
                <a:cubicBezTo>
                  <a:pt x="11545" y="87"/>
                  <a:pt x="11533" y="87"/>
                  <a:pt x="11521" y="87"/>
                </a:cubicBezTo>
                <a:cubicBezTo>
                  <a:pt x="11521" y="76"/>
                  <a:pt x="11521" y="64"/>
                  <a:pt x="11521" y="53"/>
                </a:cubicBezTo>
                <a:cubicBezTo>
                  <a:pt x="11523" y="54"/>
                  <a:pt x="11525" y="54"/>
                  <a:pt x="11528" y="54"/>
                </a:cubicBezTo>
                <a:cubicBezTo>
                  <a:pt x="11546" y="59"/>
                  <a:pt x="11549" y="58"/>
                  <a:pt x="11554" y="73"/>
                </a:cubicBezTo>
                <a:close/>
                <a:moveTo>
                  <a:pt x="215" y="41"/>
                </a:moveTo>
                <a:cubicBezTo>
                  <a:pt x="275" y="41"/>
                  <a:pt x="335" y="40"/>
                  <a:pt x="395" y="40"/>
                </a:cubicBezTo>
                <a:cubicBezTo>
                  <a:pt x="838" y="36"/>
                  <a:pt x="1281" y="32"/>
                  <a:pt x="1723" y="29"/>
                </a:cubicBezTo>
                <a:cubicBezTo>
                  <a:pt x="2465" y="23"/>
                  <a:pt x="3206" y="18"/>
                  <a:pt x="3948" y="14"/>
                </a:cubicBezTo>
                <a:cubicBezTo>
                  <a:pt x="4543" y="11"/>
                  <a:pt x="5139" y="9"/>
                  <a:pt x="5735" y="8"/>
                </a:cubicBezTo>
                <a:cubicBezTo>
                  <a:pt x="6233" y="8"/>
                  <a:pt x="6732" y="8"/>
                  <a:pt x="7231" y="10"/>
                </a:cubicBezTo>
                <a:cubicBezTo>
                  <a:pt x="7681" y="12"/>
                  <a:pt x="8132" y="15"/>
                  <a:pt x="8583" y="18"/>
                </a:cubicBezTo>
                <a:cubicBezTo>
                  <a:pt x="9033" y="22"/>
                  <a:pt x="9483" y="27"/>
                  <a:pt x="9933" y="31"/>
                </a:cubicBezTo>
                <a:cubicBezTo>
                  <a:pt x="10437" y="37"/>
                  <a:pt x="10941" y="43"/>
                  <a:pt x="11445" y="49"/>
                </a:cubicBezTo>
                <a:cubicBezTo>
                  <a:pt x="11469" y="49"/>
                  <a:pt x="11493" y="48"/>
                  <a:pt x="11517" y="52"/>
                </a:cubicBezTo>
                <a:cubicBezTo>
                  <a:pt x="11517" y="64"/>
                  <a:pt x="11517" y="75"/>
                  <a:pt x="11517" y="87"/>
                </a:cubicBezTo>
                <a:cubicBezTo>
                  <a:pt x="10501" y="84"/>
                  <a:pt x="9485" y="81"/>
                  <a:pt x="8470" y="80"/>
                </a:cubicBezTo>
                <a:cubicBezTo>
                  <a:pt x="7687" y="79"/>
                  <a:pt x="6904" y="79"/>
                  <a:pt x="6120" y="79"/>
                </a:cubicBezTo>
                <a:cubicBezTo>
                  <a:pt x="5474" y="79"/>
                  <a:pt x="4828" y="80"/>
                  <a:pt x="4182" y="81"/>
                </a:cubicBezTo>
                <a:cubicBezTo>
                  <a:pt x="3572" y="82"/>
                  <a:pt x="2962" y="83"/>
                  <a:pt x="2352" y="83"/>
                </a:cubicBezTo>
                <a:cubicBezTo>
                  <a:pt x="1672" y="83"/>
                  <a:pt x="992" y="83"/>
                  <a:pt x="313" y="82"/>
                </a:cubicBezTo>
                <a:cubicBezTo>
                  <a:pt x="233" y="82"/>
                  <a:pt x="153" y="82"/>
                  <a:pt x="73" y="82"/>
                </a:cubicBezTo>
                <a:cubicBezTo>
                  <a:pt x="73" y="68"/>
                  <a:pt x="73" y="54"/>
                  <a:pt x="73" y="41"/>
                </a:cubicBezTo>
                <a:cubicBezTo>
                  <a:pt x="73" y="41"/>
                  <a:pt x="73" y="41"/>
                  <a:pt x="73" y="40"/>
                </a:cubicBezTo>
                <a:cubicBezTo>
                  <a:pt x="115" y="32"/>
                  <a:pt x="186" y="42"/>
                  <a:pt x="215" y="41"/>
                </a:cubicBezTo>
                <a:close/>
                <a:moveTo>
                  <a:pt x="11516" y="2208"/>
                </a:moveTo>
                <a:cubicBezTo>
                  <a:pt x="11517" y="2561"/>
                  <a:pt x="11518" y="2915"/>
                  <a:pt x="11519" y="3269"/>
                </a:cubicBezTo>
                <a:cubicBezTo>
                  <a:pt x="11520" y="3684"/>
                  <a:pt x="11520" y="4099"/>
                  <a:pt x="11520" y="4514"/>
                </a:cubicBezTo>
                <a:cubicBezTo>
                  <a:pt x="11520" y="5030"/>
                  <a:pt x="11519" y="5547"/>
                  <a:pt x="11518" y="6063"/>
                </a:cubicBezTo>
                <a:cubicBezTo>
                  <a:pt x="11517" y="6122"/>
                  <a:pt x="11517" y="6180"/>
                  <a:pt x="11517" y="6239"/>
                </a:cubicBezTo>
                <a:cubicBezTo>
                  <a:pt x="10501" y="6236"/>
                  <a:pt x="9485" y="6233"/>
                  <a:pt x="8470" y="6232"/>
                </a:cubicBezTo>
                <a:cubicBezTo>
                  <a:pt x="7687" y="6231"/>
                  <a:pt x="6904" y="6231"/>
                  <a:pt x="6120" y="6231"/>
                </a:cubicBezTo>
                <a:cubicBezTo>
                  <a:pt x="5474" y="6231"/>
                  <a:pt x="4828" y="6232"/>
                  <a:pt x="4182" y="6233"/>
                </a:cubicBezTo>
                <a:cubicBezTo>
                  <a:pt x="3572" y="6234"/>
                  <a:pt x="2962" y="6235"/>
                  <a:pt x="2352" y="6235"/>
                </a:cubicBezTo>
                <a:cubicBezTo>
                  <a:pt x="1672" y="6235"/>
                  <a:pt x="992" y="6235"/>
                  <a:pt x="313" y="6234"/>
                </a:cubicBezTo>
                <a:cubicBezTo>
                  <a:pt x="233" y="6234"/>
                  <a:pt x="153" y="6234"/>
                  <a:pt x="73" y="6234"/>
                </a:cubicBezTo>
                <a:cubicBezTo>
                  <a:pt x="75" y="5716"/>
                  <a:pt x="76" y="5198"/>
                  <a:pt x="76" y="4680"/>
                </a:cubicBezTo>
                <a:cubicBezTo>
                  <a:pt x="76" y="4255"/>
                  <a:pt x="76" y="3831"/>
                  <a:pt x="75" y="3407"/>
                </a:cubicBezTo>
                <a:cubicBezTo>
                  <a:pt x="75" y="3048"/>
                  <a:pt x="74" y="2689"/>
                  <a:pt x="73" y="2330"/>
                </a:cubicBezTo>
                <a:cubicBezTo>
                  <a:pt x="72" y="1986"/>
                  <a:pt x="71" y="1643"/>
                  <a:pt x="71" y="1299"/>
                </a:cubicBezTo>
                <a:cubicBezTo>
                  <a:pt x="71" y="930"/>
                  <a:pt x="71" y="561"/>
                  <a:pt x="72" y="191"/>
                </a:cubicBezTo>
                <a:cubicBezTo>
                  <a:pt x="73" y="156"/>
                  <a:pt x="73" y="121"/>
                  <a:pt x="73" y="86"/>
                </a:cubicBezTo>
                <a:cubicBezTo>
                  <a:pt x="757" y="87"/>
                  <a:pt x="1440" y="87"/>
                  <a:pt x="2124" y="87"/>
                </a:cubicBezTo>
                <a:cubicBezTo>
                  <a:pt x="2737" y="87"/>
                  <a:pt x="3350" y="86"/>
                  <a:pt x="3963" y="85"/>
                </a:cubicBezTo>
                <a:cubicBezTo>
                  <a:pt x="4599" y="84"/>
                  <a:pt x="5236" y="84"/>
                  <a:pt x="5872" y="83"/>
                </a:cubicBezTo>
                <a:cubicBezTo>
                  <a:pt x="6633" y="83"/>
                  <a:pt x="7394" y="83"/>
                  <a:pt x="8155" y="84"/>
                </a:cubicBezTo>
                <a:cubicBezTo>
                  <a:pt x="9146" y="85"/>
                  <a:pt x="10138" y="87"/>
                  <a:pt x="11129" y="90"/>
                </a:cubicBezTo>
                <a:cubicBezTo>
                  <a:pt x="11258" y="90"/>
                  <a:pt x="11387" y="91"/>
                  <a:pt x="11517" y="91"/>
                </a:cubicBezTo>
                <a:cubicBezTo>
                  <a:pt x="11516" y="454"/>
                  <a:pt x="11515" y="816"/>
                  <a:pt x="11515" y="1179"/>
                </a:cubicBezTo>
                <a:cubicBezTo>
                  <a:pt x="11515" y="1522"/>
                  <a:pt x="11516" y="1865"/>
                  <a:pt x="11516" y="2208"/>
                </a:cubicBezTo>
                <a:close/>
                <a:moveTo>
                  <a:pt x="69" y="41"/>
                </a:moveTo>
                <a:cubicBezTo>
                  <a:pt x="69" y="55"/>
                  <a:pt x="69" y="68"/>
                  <a:pt x="69" y="82"/>
                </a:cubicBezTo>
                <a:cubicBezTo>
                  <a:pt x="58" y="82"/>
                  <a:pt x="46" y="81"/>
                  <a:pt x="35" y="81"/>
                </a:cubicBezTo>
                <a:cubicBezTo>
                  <a:pt x="37" y="69"/>
                  <a:pt x="40" y="59"/>
                  <a:pt x="46" y="52"/>
                </a:cubicBezTo>
                <a:cubicBezTo>
                  <a:pt x="51" y="47"/>
                  <a:pt x="59" y="44"/>
                  <a:pt x="69" y="41"/>
                </a:cubicBezTo>
                <a:close/>
                <a:moveTo>
                  <a:pt x="36" y="6233"/>
                </a:moveTo>
                <a:cubicBezTo>
                  <a:pt x="22" y="5616"/>
                  <a:pt x="13" y="4999"/>
                  <a:pt x="11" y="4381"/>
                </a:cubicBezTo>
                <a:cubicBezTo>
                  <a:pt x="10" y="3891"/>
                  <a:pt x="15" y="3400"/>
                  <a:pt x="20" y="2909"/>
                </a:cubicBezTo>
                <a:cubicBezTo>
                  <a:pt x="27" y="2282"/>
                  <a:pt x="33" y="1655"/>
                  <a:pt x="35" y="1028"/>
                </a:cubicBezTo>
                <a:cubicBezTo>
                  <a:pt x="36" y="817"/>
                  <a:pt x="36" y="606"/>
                  <a:pt x="36" y="395"/>
                </a:cubicBezTo>
                <a:cubicBezTo>
                  <a:pt x="36" y="340"/>
                  <a:pt x="36" y="286"/>
                  <a:pt x="37" y="231"/>
                </a:cubicBezTo>
                <a:cubicBezTo>
                  <a:pt x="37" y="205"/>
                  <a:pt x="37" y="179"/>
                  <a:pt x="37" y="153"/>
                </a:cubicBezTo>
                <a:cubicBezTo>
                  <a:pt x="37" y="136"/>
                  <a:pt x="33" y="108"/>
                  <a:pt x="35" y="85"/>
                </a:cubicBezTo>
                <a:cubicBezTo>
                  <a:pt x="46" y="85"/>
                  <a:pt x="57" y="86"/>
                  <a:pt x="69" y="86"/>
                </a:cubicBezTo>
                <a:cubicBezTo>
                  <a:pt x="68" y="448"/>
                  <a:pt x="67" y="810"/>
                  <a:pt x="67" y="1173"/>
                </a:cubicBezTo>
                <a:cubicBezTo>
                  <a:pt x="67" y="1516"/>
                  <a:pt x="68" y="1859"/>
                  <a:pt x="68" y="2203"/>
                </a:cubicBezTo>
                <a:cubicBezTo>
                  <a:pt x="69" y="2557"/>
                  <a:pt x="70" y="2911"/>
                  <a:pt x="71" y="3266"/>
                </a:cubicBezTo>
                <a:cubicBezTo>
                  <a:pt x="72" y="3681"/>
                  <a:pt x="72" y="4096"/>
                  <a:pt x="72" y="4512"/>
                </a:cubicBezTo>
                <a:cubicBezTo>
                  <a:pt x="72" y="5029"/>
                  <a:pt x="71" y="5546"/>
                  <a:pt x="70" y="6063"/>
                </a:cubicBezTo>
                <a:cubicBezTo>
                  <a:pt x="69" y="6120"/>
                  <a:pt x="69" y="6177"/>
                  <a:pt x="69" y="6234"/>
                </a:cubicBezTo>
                <a:cubicBezTo>
                  <a:pt x="58" y="6234"/>
                  <a:pt x="47" y="6233"/>
                  <a:pt x="36" y="6233"/>
                </a:cubicBezTo>
                <a:close/>
                <a:moveTo>
                  <a:pt x="11466" y="6288"/>
                </a:moveTo>
                <a:cubicBezTo>
                  <a:pt x="11235" y="6292"/>
                  <a:pt x="11004" y="6296"/>
                  <a:pt x="10773" y="6299"/>
                </a:cubicBezTo>
                <a:cubicBezTo>
                  <a:pt x="10005" y="6310"/>
                  <a:pt x="9238" y="6319"/>
                  <a:pt x="8470" y="6324"/>
                </a:cubicBezTo>
                <a:cubicBezTo>
                  <a:pt x="7890" y="6328"/>
                  <a:pt x="7310" y="6329"/>
                  <a:pt x="6730" y="6327"/>
                </a:cubicBezTo>
                <a:cubicBezTo>
                  <a:pt x="6265" y="6325"/>
                  <a:pt x="5801" y="6321"/>
                  <a:pt x="5336" y="6316"/>
                </a:cubicBezTo>
                <a:cubicBezTo>
                  <a:pt x="4913" y="6311"/>
                  <a:pt x="4491" y="6304"/>
                  <a:pt x="4068" y="6299"/>
                </a:cubicBezTo>
                <a:cubicBezTo>
                  <a:pt x="3615" y="6292"/>
                  <a:pt x="3161" y="6287"/>
                  <a:pt x="2708" y="6283"/>
                </a:cubicBezTo>
                <a:cubicBezTo>
                  <a:pt x="2153" y="6279"/>
                  <a:pt x="1598" y="6277"/>
                  <a:pt x="1043" y="6277"/>
                </a:cubicBezTo>
                <a:cubicBezTo>
                  <a:pt x="720" y="6278"/>
                  <a:pt x="396" y="6279"/>
                  <a:pt x="73" y="6280"/>
                </a:cubicBezTo>
                <a:cubicBezTo>
                  <a:pt x="73" y="6266"/>
                  <a:pt x="73" y="6252"/>
                  <a:pt x="73" y="6238"/>
                </a:cubicBezTo>
                <a:cubicBezTo>
                  <a:pt x="757" y="6239"/>
                  <a:pt x="1441" y="6239"/>
                  <a:pt x="2124" y="6239"/>
                </a:cubicBezTo>
                <a:cubicBezTo>
                  <a:pt x="2737" y="6239"/>
                  <a:pt x="3350" y="6238"/>
                  <a:pt x="3963" y="6237"/>
                </a:cubicBezTo>
                <a:cubicBezTo>
                  <a:pt x="4599" y="6236"/>
                  <a:pt x="5236" y="6236"/>
                  <a:pt x="5872" y="6235"/>
                </a:cubicBezTo>
                <a:cubicBezTo>
                  <a:pt x="6633" y="6235"/>
                  <a:pt x="7394" y="6235"/>
                  <a:pt x="8155" y="6236"/>
                </a:cubicBezTo>
                <a:cubicBezTo>
                  <a:pt x="9146" y="6237"/>
                  <a:pt x="10138" y="6239"/>
                  <a:pt x="11129" y="6242"/>
                </a:cubicBezTo>
                <a:cubicBezTo>
                  <a:pt x="11258" y="6242"/>
                  <a:pt x="11388" y="6243"/>
                  <a:pt x="11517" y="6243"/>
                </a:cubicBezTo>
                <a:cubicBezTo>
                  <a:pt x="11517" y="6257"/>
                  <a:pt x="11517" y="6270"/>
                  <a:pt x="11517" y="6284"/>
                </a:cubicBezTo>
                <a:cubicBezTo>
                  <a:pt x="11517" y="6287"/>
                  <a:pt x="11521" y="6287"/>
                  <a:pt x="11521" y="6284"/>
                </a:cubicBezTo>
                <a:cubicBezTo>
                  <a:pt x="11521" y="6270"/>
                  <a:pt x="11521" y="6257"/>
                  <a:pt x="11521" y="6243"/>
                </a:cubicBezTo>
                <a:cubicBezTo>
                  <a:pt x="11533" y="6243"/>
                  <a:pt x="11546" y="6243"/>
                  <a:pt x="11558" y="6243"/>
                </a:cubicBezTo>
                <a:cubicBezTo>
                  <a:pt x="11558" y="6253"/>
                  <a:pt x="11557" y="6262"/>
                  <a:pt x="11554" y="6268"/>
                </a:cubicBezTo>
                <a:cubicBezTo>
                  <a:pt x="11540" y="6298"/>
                  <a:pt x="11493" y="6288"/>
                  <a:pt x="11466" y="6288"/>
                </a:cubicBezTo>
                <a:close/>
                <a:moveTo>
                  <a:pt x="11558" y="4515"/>
                </a:moveTo>
                <a:cubicBezTo>
                  <a:pt x="11555" y="4903"/>
                  <a:pt x="11554" y="5291"/>
                  <a:pt x="11553" y="5679"/>
                </a:cubicBezTo>
                <a:cubicBezTo>
                  <a:pt x="11553" y="5789"/>
                  <a:pt x="11553" y="5900"/>
                  <a:pt x="11553" y="6010"/>
                </a:cubicBezTo>
                <a:cubicBezTo>
                  <a:pt x="11553" y="6066"/>
                  <a:pt x="11553" y="6121"/>
                  <a:pt x="11554" y="6177"/>
                </a:cubicBezTo>
                <a:cubicBezTo>
                  <a:pt x="11554" y="6192"/>
                  <a:pt x="11558" y="6217"/>
                  <a:pt x="11558" y="6239"/>
                </a:cubicBezTo>
                <a:cubicBezTo>
                  <a:pt x="11546" y="6239"/>
                  <a:pt x="11533" y="6239"/>
                  <a:pt x="11521" y="6239"/>
                </a:cubicBezTo>
                <a:cubicBezTo>
                  <a:pt x="11523" y="5720"/>
                  <a:pt x="11524" y="5201"/>
                  <a:pt x="11524" y="4682"/>
                </a:cubicBezTo>
                <a:cubicBezTo>
                  <a:pt x="11524" y="4258"/>
                  <a:pt x="11524" y="3834"/>
                  <a:pt x="11523" y="3410"/>
                </a:cubicBezTo>
                <a:cubicBezTo>
                  <a:pt x="11523" y="3052"/>
                  <a:pt x="11522" y="2693"/>
                  <a:pt x="11521" y="2335"/>
                </a:cubicBezTo>
                <a:cubicBezTo>
                  <a:pt x="11520" y="1991"/>
                  <a:pt x="11519" y="1648"/>
                  <a:pt x="11519" y="1305"/>
                </a:cubicBezTo>
                <a:cubicBezTo>
                  <a:pt x="11519" y="936"/>
                  <a:pt x="11519" y="567"/>
                  <a:pt x="11520" y="198"/>
                </a:cubicBezTo>
                <a:cubicBezTo>
                  <a:pt x="11521" y="162"/>
                  <a:pt x="11521" y="127"/>
                  <a:pt x="11521" y="91"/>
                </a:cubicBezTo>
                <a:cubicBezTo>
                  <a:pt x="11533" y="91"/>
                  <a:pt x="11545" y="91"/>
                  <a:pt x="11557" y="91"/>
                </a:cubicBezTo>
                <a:cubicBezTo>
                  <a:pt x="11558" y="107"/>
                  <a:pt x="11556" y="125"/>
                  <a:pt x="11557" y="138"/>
                </a:cubicBezTo>
                <a:cubicBezTo>
                  <a:pt x="11559" y="209"/>
                  <a:pt x="11561" y="281"/>
                  <a:pt x="11564" y="352"/>
                </a:cubicBezTo>
                <a:cubicBezTo>
                  <a:pt x="11568" y="488"/>
                  <a:pt x="11572" y="623"/>
                  <a:pt x="11575" y="759"/>
                </a:cubicBezTo>
                <a:cubicBezTo>
                  <a:pt x="11580" y="998"/>
                  <a:pt x="11584" y="1238"/>
                  <a:pt x="11586" y="1477"/>
                </a:cubicBezTo>
                <a:cubicBezTo>
                  <a:pt x="11589" y="1925"/>
                  <a:pt x="11584" y="2373"/>
                  <a:pt x="11578" y="2821"/>
                </a:cubicBezTo>
                <a:cubicBezTo>
                  <a:pt x="11571" y="3385"/>
                  <a:pt x="11562" y="3950"/>
                  <a:pt x="11558" y="4515"/>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 name="Google Shape;52;p8"/>
          <p:cNvSpPr txBox="1"/>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pic>
        <p:nvPicPr>
          <p:cNvPr id="53" name="Google Shape;53;p8"/>
          <p:cNvPicPr preferRelativeResize="0"/>
          <p:nvPr/>
        </p:nvPicPr>
        <p:blipFill rotWithShape="1">
          <a:blip r:embed="rId3"/>
          <a:srcRect l="51845" t="-20622" r="5197" b="62201"/>
          <a:stretch>
            <a:fillRect/>
          </a:stretch>
        </p:blipFill>
        <p:spPr>
          <a:xfrm>
            <a:off x="0" y="2573600"/>
            <a:ext cx="1889626" cy="2569900"/>
          </a:xfrm>
          <a:prstGeom prst="rect">
            <a:avLst/>
          </a:prstGeom>
          <a:noFill/>
          <a:ln>
            <a:noFill/>
          </a:ln>
        </p:spPr>
      </p:pic>
      <p:pic>
        <p:nvPicPr>
          <p:cNvPr id="54" name="Google Shape;54;p8"/>
          <p:cNvPicPr preferRelativeResize="0"/>
          <p:nvPr/>
        </p:nvPicPr>
        <p:blipFill rotWithShape="1">
          <a:blip r:embed="rId3"/>
          <a:srcRect l="51845" t="-20622" r="5197" b="62201"/>
          <a:stretch>
            <a:fillRect/>
          </a:stretch>
        </p:blipFill>
        <p:spPr>
          <a:xfrm flipH="1">
            <a:off x="7254375" y="2573600"/>
            <a:ext cx="1889626" cy="25699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55" name="Shape 55"/>
        <p:cNvGrpSpPr/>
        <p:nvPr/>
      </p:nvGrpSpPr>
      <p:grpSpPr>
        <a:xfrm>
          <a:off x="0" y="0"/>
          <a:ext cx="0" cy="0"/>
          <a:chOff x="0" y="0"/>
          <a:chExt cx="0" cy="0"/>
        </a:xfrm>
      </p:grpSpPr>
      <p:pic>
        <p:nvPicPr>
          <p:cNvPr id="56" name="Google Shape;56;p9"/>
          <p:cNvPicPr preferRelativeResize="0"/>
          <p:nvPr/>
        </p:nvPicPr>
        <p:blipFill>
          <a:blip r:embed="rId2">
            <a:alphaModFix amt="39000"/>
          </a:blip>
          <a:stretch>
            <a:fillRect/>
          </a:stretch>
        </p:blipFill>
        <p:spPr>
          <a:xfrm>
            <a:off x="0" y="6858"/>
            <a:ext cx="9144000" cy="5129784"/>
          </a:xfrm>
          <a:prstGeom prst="rect">
            <a:avLst/>
          </a:prstGeom>
          <a:noFill/>
          <a:ln>
            <a:noFill/>
          </a:ln>
        </p:spPr>
      </p:pic>
      <p:sp>
        <p:nvSpPr>
          <p:cNvPr id="57" name="Google Shape;57;p9"/>
          <p:cNvSpPr/>
          <p:nvPr/>
        </p:nvSpPr>
        <p:spPr>
          <a:xfrm>
            <a:off x="90750" y="93725"/>
            <a:ext cx="8962479" cy="4956057"/>
          </a:xfrm>
          <a:custGeom>
            <a:avLst/>
            <a:gdLst/>
            <a:ahLst/>
            <a:cxnLst/>
            <a:rect l="l" t="t" r="r" b="b"/>
            <a:pathLst>
              <a:path w="11600" h="6337" extrusionOk="0">
                <a:moveTo>
                  <a:pt x="11592" y="1313"/>
                </a:moveTo>
                <a:cubicBezTo>
                  <a:pt x="11588" y="895"/>
                  <a:pt x="11577" y="477"/>
                  <a:pt x="11562" y="59"/>
                </a:cubicBezTo>
                <a:cubicBezTo>
                  <a:pt x="11562" y="57"/>
                  <a:pt x="11561" y="55"/>
                  <a:pt x="11559" y="55"/>
                </a:cubicBezTo>
                <a:cubicBezTo>
                  <a:pt x="11546" y="51"/>
                  <a:pt x="11533" y="49"/>
                  <a:pt x="11520" y="46"/>
                </a:cubicBezTo>
                <a:cubicBezTo>
                  <a:pt x="11520" y="46"/>
                  <a:pt x="11519" y="46"/>
                  <a:pt x="11518" y="46"/>
                </a:cubicBezTo>
                <a:cubicBezTo>
                  <a:pt x="11460" y="37"/>
                  <a:pt x="11401" y="40"/>
                  <a:pt x="11341" y="39"/>
                </a:cubicBezTo>
                <a:cubicBezTo>
                  <a:pt x="11255" y="38"/>
                  <a:pt x="11168" y="37"/>
                  <a:pt x="11082" y="36"/>
                </a:cubicBezTo>
                <a:cubicBezTo>
                  <a:pt x="10914" y="35"/>
                  <a:pt x="10745" y="33"/>
                  <a:pt x="10577" y="31"/>
                </a:cubicBezTo>
                <a:cubicBezTo>
                  <a:pt x="10266" y="27"/>
                  <a:pt x="9956" y="24"/>
                  <a:pt x="9645" y="20"/>
                </a:cubicBezTo>
                <a:cubicBezTo>
                  <a:pt x="9057" y="14"/>
                  <a:pt x="8469" y="9"/>
                  <a:pt x="7881" y="5"/>
                </a:cubicBezTo>
                <a:cubicBezTo>
                  <a:pt x="7250" y="1"/>
                  <a:pt x="6619" y="0"/>
                  <a:pt x="5989" y="0"/>
                </a:cubicBezTo>
                <a:cubicBezTo>
                  <a:pt x="5204" y="0"/>
                  <a:pt x="4419" y="3"/>
                  <a:pt x="3635" y="8"/>
                </a:cubicBezTo>
                <a:cubicBezTo>
                  <a:pt x="2585" y="13"/>
                  <a:pt x="1534" y="22"/>
                  <a:pt x="484" y="31"/>
                </a:cubicBezTo>
                <a:cubicBezTo>
                  <a:pt x="334" y="32"/>
                  <a:pt x="183" y="34"/>
                  <a:pt x="32" y="35"/>
                </a:cubicBezTo>
                <a:cubicBezTo>
                  <a:pt x="30" y="35"/>
                  <a:pt x="28" y="37"/>
                  <a:pt x="28" y="39"/>
                </a:cubicBezTo>
                <a:cubicBezTo>
                  <a:pt x="29" y="967"/>
                  <a:pt x="23" y="1895"/>
                  <a:pt x="13" y="2823"/>
                </a:cubicBezTo>
                <a:cubicBezTo>
                  <a:pt x="6" y="3481"/>
                  <a:pt x="0" y="4139"/>
                  <a:pt x="5" y="4798"/>
                </a:cubicBezTo>
                <a:cubicBezTo>
                  <a:pt x="9" y="5289"/>
                  <a:pt x="18" y="5780"/>
                  <a:pt x="28" y="6271"/>
                </a:cubicBezTo>
                <a:cubicBezTo>
                  <a:pt x="29" y="6276"/>
                  <a:pt x="37" y="6276"/>
                  <a:pt x="36" y="6271"/>
                </a:cubicBezTo>
                <a:cubicBezTo>
                  <a:pt x="36" y="6260"/>
                  <a:pt x="36" y="6249"/>
                  <a:pt x="36" y="6237"/>
                </a:cubicBezTo>
                <a:cubicBezTo>
                  <a:pt x="47" y="6237"/>
                  <a:pt x="58" y="6238"/>
                  <a:pt x="69" y="6238"/>
                </a:cubicBezTo>
                <a:cubicBezTo>
                  <a:pt x="69" y="6252"/>
                  <a:pt x="69" y="6266"/>
                  <a:pt x="69" y="6280"/>
                </a:cubicBezTo>
                <a:cubicBezTo>
                  <a:pt x="64" y="6281"/>
                  <a:pt x="58" y="6281"/>
                  <a:pt x="53" y="6281"/>
                </a:cubicBezTo>
                <a:cubicBezTo>
                  <a:pt x="48" y="6281"/>
                  <a:pt x="48" y="6289"/>
                  <a:pt x="53" y="6289"/>
                </a:cubicBezTo>
                <a:cubicBezTo>
                  <a:pt x="858" y="6284"/>
                  <a:pt x="1663" y="6284"/>
                  <a:pt x="2468" y="6289"/>
                </a:cubicBezTo>
                <a:cubicBezTo>
                  <a:pt x="3071" y="6293"/>
                  <a:pt x="3673" y="6301"/>
                  <a:pt x="4276" y="6310"/>
                </a:cubicBezTo>
                <a:cubicBezTo>
                  <a:pt x="4842" y="6318"/>
                  <a:pt x="5407" y="6326"/>
                  <a:pt x="5973" y="6330"/>
                </a:cubicBezTo>
                <a:cubicBezTo>
                  <a:pt x="6677" y="6336"/>
                  <a:pt x="7381" y="6337"/>
                  <a:pt x="8085" y="6334"/>
                </a:cubicBezTo>
                <a:cubicBezTo>
                  <a:pt x="9093" y="6330"/>
                  <a:pt x="10100" y="6318"/>
                  <a:pt x="11108" y="6302"/>
                </a:cubicBezTo>
                <a:cubicBezTo>
                  <a:pt x="11258" y="6300"/>
                  <a:pt x="11408" y="6297"/>
                  <a:pt x="11558" y="6295"/>
                </a:cubicBezTo>
                <a:cubicBezTo>
                  <a:pt x="11560" y="6295"/>
                  <a:pt x="11562" y="6293"/>
                  <a:pt x="11562" y="6291"/>
                </a:cubicBezTo>
                <a:cubicBezTo>
                  <a:pt x="11559" y="5282"/>
                  <a:pt x="11566" y="4273"/>
                  <a:pt x="11580" y="3264"/>
                </a:cubicBezTo>
                <a:cubicBezTo>
                  <a:pt x="11589" y="2614"/>
                  <a:pt x="11600" y="1963"/>
                  <a:pt x="11592" y="1313"/>
                </a:cubicBezTo>
                <a:close/>
                <a:moveTo>
                  <a:pt x="11554" y="73"/>
                </a:moveTo>
                <a:cubicBezTo>
                  <a:pt x="11556" y="77"/>
                  <a:pt x="11557" y="82"/>
                  <a:pt x="11557" y="87"/>
                </a:cubicBezTo>
                <a:cubicBezTo>
                  <a:pt x="11545" y="87"/>
                  <a:pt x="11533" y="87"/>
                  <a:pt x="11521" y="87"/>
                </a:cubicBezTo>
                <a:cubicBezTo>
                  <a:pt x="11521" y="76"/>
                  <a:pt x="11521" y="64"/>
                  <a:pt x="11521" y="53"/>
                </a:cubicBezTo>
                <a:cubicBezTo>
                  <a:pt x="11523" y="54"/>
                  <a:pt x="11525" y="54"/>
                  <a:pt x="11528" y="54"/>
                </a:cubicBezTo>
                <a:cubicBezTo>
                  <a:pt x="11546" y="59"/>
                  <a:pt x="11549" y="58"/>
                  <a:pt x="11554" y="73"/>
                </a:cubicBezTo>
                <a:close/>
                <a:moveTo>
                  <a:pt x="215" y="41"/>
                </a:moveTo>
                <a:cubicBezTo>
                  <a:pt x="275" y="41"/>
                  <a:pt x="335" y="40"/>
                  <a:pt x="395" y="40"/>
                </a:cubicBezTo>
                <a:cubicBezTo>
                  <a:pt x="838" y="36"/>
                  <a:pt x="1281" y="32"/>
                  <a:pt x="1723" y="29"/>
                </a:cubicBezTo>
                <a:cubicBezTo>
                  <a:pt x="2465" y="23"/>
                  <a:pt x="3206" y="18"/>
                  <a:pt x="3948" y="14"/>
                </a:cubicBezTo>
                <a:cubicBezTo>
                  <a:pt x="4543" y="11"/>
                  <a:pt x="5139" y="9"/>
                  <a:pt x="5735" y="8"/>
                </a:cubicBezTo>
                <a:cubicBezTo>
                  <a:pt x="6233" y="8"/>
                  <a:pt x="6732" y="8"/>
                  <a:pt x="7231" y="10"/>
                </a:cubicBezTo>
                <a:cubicBezTo>
                  <a:pt x="7681" y="12"/>
                  <a:pt x="8132" y="15"/>
                  <a:pt x="8583" y="18"/>
                </a:cubicBezTo>
                <a:cubicBezTo>
                  <a:pt x="9033" y="22"/>
                  <a:pt x="9483" y="27"/>
                  <a:pt x="9933" y="31"/>
                </a:cubicBezTo>
                <a:cubicBezTo>
                  <a:pt x="10437" y="37"/>
                  <a:pt x="10941" y="43"/>
                  <a:pt x="11445" y="49"/>
                </a:cubicBezTo>
                <a:cubicBezTo>
                  <a:pt x="11469" y="49"/>
                  <a:pt x="11493" y="48"/>
                  <a:pt x="11517" y="52"/>
                </a:cubicBezTo>
                <a:cubicBezTo>
                  <a:pt x="11517" y="64"/>
                  <a:pt x="11517" y="75"/>
                  <a:pt x="11517" y="87"/>
                </a:cubicBezTo>
                <a:cubicBezTo>
                  <a:pt x="10501" y="84"/>
                  <a:pt x="9485" y="81"/>
                  <a:pt x="8470" y="80"/>
                </a:cubicBezTo>
                <a:cubicBezTo>
                  <a:pt x="7687" y="79"/>
                  <a:pt x="6904" y="79"/>
                  <a:pt x="6120" y="79"/>
                </a:cubicBezTo>
                <a:cubicBezTo>
                  <a:pt x="5474" y="79"/>
                  <a:pt x="4828" y="80"/>
                  <a:pt x="4182" y="81"/>
                </a:cubicBezTo>
                <a:cubicBezTo>
                  <a:pt x="3572" y="82"/>
                  <a:pt x="2962" y="83"/>
                  <a:pt x="2352" y="83"/>
                </a:cubicBezTo>
                <a:cubicBezTo>
                  <a:pt x="1672" y="83"/>
                  <a:pt x="992" y="83"/>
                  <a:pt x="313" y="82"/>
                </a:cubicBezTo>
                <a:cubicBezTo>
                  <a:pt x="233" y="82"/>
                  <a:pt x="153" y="82"/>
                  <a:pt x="73" y="82"/>
                </a:cubicBezTo>
                <a:cubicBezTo>
                  <a:pt x="73" y="68"/>
                  <a:pt x="73" y="54"/>
                  <a:pt x="73" y="41"/>
                </a:cubicBezTo>
                <a:cubicBezTo>
                  <a:pt x="73" y="41"/>
                  <a:pt x="73" y="41"/>
                  <a:pt x="73" y="40"/>
                </a:cubicBezTo>
                <a:cubicBezTo>
                  <a:pt x="115" y="32"/>
                  <a:pt x="186" y="42"/>
                  <a:pt x="215" y="41"/>
                </a:cubicBezTo>
                <a:close/>
                <a:moveTo>
                  <a:pt x="11516" y="2208"/>
                </a:moveTo>
                <a:cubicBezTo>
                  <a:pt x="11517" y="2561"/>
                  <a:pt x="11518" y="2915"/>
                  <a:pt x="11519" y="3269"/>
                </a:cubicBezTo>
                <a:cubicBezTo>
                  <a:pt x="11520" y="3684"/>
                  <a:pt x="11520" y="4099"/>
                  <a:pt x="11520" y="4514"/>
                </a:cubicBezTo>
                <a:cubicBezTo>
                  <a:pt x="11520" y="5030"/>
                  <a:pt x="11519" y="5547"/>
                  <a:pt x="11518" y="6063"/>
                </a:cubicBezTo>
                <a:cubicBezTo>
                  <a:pt x="11517" y="6122"/>
                  <a:pt x="11517" y="6180"/>
                  <a:pt x="11517" y="6239"/>
                </a:cubicBezTo>
                <a:cubicBezTo>
                  <a:pt x="10501" y="6236"/>
                  <a:pt x="9485" y="6233"/>
                  <a:pt x="8470" y="6232"/>
                </a:cubicBezTo>
                <a:cubicBezTo>
                  <a:pt x="7687" y="6231"/>
                  <a:pt x="6904" y="6231"/>
                  <a:pt x="6120" y="6231"/>
                </a:cubicBezTo>
                <a:cubicBezTo>
                  <a:pt x="5474" y="6231"/>
                  <a:pt x="4828" y="6232"/>
                  <a:pt x="4182" y="6233"/>
                </a:cubicBezTo>
                <a:cubicBezTo>
                  <a:pt x="3572" y="6234"/>
                  <a:pt x="2962" y="6235"/>
                  <a:pt x="2352" y="6235"/>
                </a:cubicBezTo>
                <a:cubicBezTo>
                  <a:pt x="1672" y="6235"/>
                  <a:pt x="992" y="6235"/>
                  <a:pt x="313" y="6234"/>
                </a:cubicBezTo>
                <a:cubicBezTo>
                  <a:pt x="233" y="6234"/>
                  <a:pt x="153" y="6234"/>
                  <a:pt x="73" y="6234"/>
                </a:cubicBezTo>
                <a:cubicBezTo>
                  <a:pt x="75" y="5716"/>
                  <a:pt x="76" y="5198"/>
                  <a:pt x="76" y="4680"/>
                </a:cubicBezTo>
                <a:cubicBezTo>
                  <a:pt x="76" y="4255"/>
                  <a:pt x="76" y="3831"/>
                  <a:pt x="75" y="3407"/>
                </a:cubicBezTo>
                <a:cubicBezTo>
                  <a:pt x="75" y="3048"/>
                  <a:pt x="74" y="2689"/>
                  <a:pt x="73" y="2330"/>
                </a:cubicBezTo>
                <a:cubicBezTo>
                  <a:pt x="72" y="1986"/>
                  <a:pt x="71" y="1643"/>
                  <a:pt x="71" y="1299"/>
                </a:cubicBezTo>
                <a:cubicBezTo>
                  <a:pt x="71" y="930"/>
                  <a:pt x="71" y="561"/>
                  <a:pt x="72" y="191"/>
                </a:cubicBezTo>
                <a:cubicBezTo>
                  <a:pt x="73" y="156"/>
                  <a:pt x="73" y="121"/>
                  <a:pt x="73" y="86"/>
                </a:cubicBezTo>
                <a:cubicBezTo>
                  <a:pt x="757" y="87"/>
                  <a:pt x="1440" y="87"/>
                  <a:pt x="2124" y="87"/>
                </a:cubicBezTo>
                <a:cubicBezTo>
                  <a:pt x="2737" y="87"/>
                  <a:pt x="3350" y="86"/>
                  <a:pt x="3963" y="85"/>
                </a:cubicBezTo>
                <a:cubicBezTo>
                  <a:pt x="4599" y="84"/>
                  <a:pt x="5236" y="84"/>
                  <a:pt x="5872" y="83"/>
                </a:cubicBezTo>
                <a:cubicBezTo>
                  <a:pt x="6633" y="83"/>
                  <a:pt x="7394" y="83"/>
                  <a:pt x="8155" y="84"/>
                </a:cubicBezTo>
                <a:cubicBezTo>
                  <a:pt x="9146" y="85"/>
                  <a:pt x="10138" y="87"/>
                  <a:pt x="11129" y="90"/>
                </a:cubicBezTo>
                <a:cubicBezTo>
                  <a:pt x="11258" y="90"/>
                  <a:pt x="11387" y="91"/>
                  <a:pt x="11517" y="91"/>
                </a:cubicBezTo>
                <a:cubicBezTo>
                  <a:pt x="11516" y="454"/>
                  <a:pt x="11515" y="816"/>
                  <a:pt x="11515" y="1179"/>
                </a:cubicBezTo>
                <a:cubicBezTo>
                  <a:pt x="11515" y="1522"/>
                  <a:pt x="11516" y="1865"/>
                  <a:pt x="11516" y="2208"/>
                </a:cubicBezTo>
                <a:close/>
                <a:moveTo>
                  <a:pt x="69" y="41"/>
                </a:moveTo>
                <a:cubicBezTo>
                  <a:pt x="69" y="55"/>
                  <a:pt x="69" y="68"/>
                  <a:pt x="69" y="82"/>
                </a:cubicBezTo>
                <a:cubicBezTo>
                  <a:pt x="58" y="82"/>
                  <a:pt x="46" y="81"/>
                  <a:pt x="35" y="81"/>
                </a:cubicBezTo>
                <a:cubicBezTo>
                  <a:pt x="37" y="69"/>
                  <a:pt x="40" y="59"/>
                  <a:pt x="46" y="52"/>
                </a:cubicBezTo>
                <a:cubicBezTo>
                  <a:pt x="51" y="47"/>
                  <a:pt x="59" y="44"/>
                  <a:pt x="69" y="41"/>
                </a:cubicBezTo>
                <a:close/>
                <a:moveTo>
                  <a:pt x="36" y="6233"/>
                </a:moveTo>
                <a:cubicBezTo>
                  <a:pt x="22" y="5616"/>
                  <a:pt x="13" y="4999"/>
                  <a:pt x="11" y="4381"/>
                </a:cubicBezTo>
                <a:cubicBezTo>
                  <a:pt x="10" y="3891"/>
                  <a:pt x="15" y="3400"/>
                  <a:pt x="20" y="2909"/>
                </a:cubicBezTo>
                <a:cubicBezTo>
                  <a:pt x="27" y="2282"/>
                  <a:pt x="33" y="1655"/>
                  <a:pt x="35" y="1028"/>
                </a:cubicBezTo>
                <a:cubicBezTo>
                  <a:pt x="36" y="817"/>
                  <a:pt x="36" y="606"/>
                  <a:pt x="36" y="395"/>
                </a:cubicBezTo>
                <a:cubicBezTo>
                  <a:pt x="36" y="340"/>
                  <a:pt x="36" y="286"/>
                  <a:pt x="37" y="231"/>
                </a:cubicBezTo>
                <a:cubicBezTo>
                  <a:pt x="37" y="205"/>
                  <a:pt x="37" y="179"/>
                  <a:pt x="37" y="153"/>
                </a:cubicBezTo>
                <a:cubicBezTo>
                  <a:pt x="37" y="136"/>
                  <a:pt x="33" y="108"/>
                  <a:pt x="35" y="85"/>
                </a:cubicBezTo>
                <a:cubicBezTo>
                  <a:pt x="46" y="85"/>
                  <a:pt x="57" y="86"/>
                  <a:pt x="69" y="86"/>
                </a:cubicBezTo>
                <a:cubicBezTo>
                  <a:pt x="68" y="448"/>
                  <a:pt x="67" y="810"/>
                  <a:pt x="67" y="1173"/>
                </a:cubicBezTo>
                <a:cubicBezTo>
                  <a:pt x="67" y="1516"/>
                  <a:pt x="68" y="1859"/>
                  <a:pt x="68" y="2203"/>
                </a:cubicBezTo>
                <a:cubicBezTo>
                  <a:pt x="69" y="2557"/>
                  <a:pt x="70" y="2911"/>
                  <a:pt x="71" y="3266"/>
                </a:cubicBezTo>
                <a:cubicBezTo>
                  <a:pt x="72" y="3681"/>
                  <a:pt x="72" y="4096"/>
                  <a:pt x="72" y="4512"/>
                </a:cubicBezTo>
                <a:cubicBezTo>
                  <a:pt x="72" y="5029"/>
                  <a:pt x="71" y="5546"/>
                  <a:pt x="70" y="6063"/>
                </a:cubicBezTo>
                <a:cubicBezTo>
                  <a:pt x="69" y="6120"/>
                  <a:pt x="69" y="6177"/>
                  <a:pt x="69" y="6234"/>
                </a:cubicBezTo>
                <a:cubicBezTo>
                  <a:pt x="58" y="6234"/>
                  <a:pt x="47" y="6233"/>
                  <a:pt x="36" y="6233"/>
                </a:cubicBezTo>
                <a:close/>
                <a:moveTo>
                  <a:pt x="11466" y="6288"/>
                </a:moveTo>
                <a:cubicBezTo>
                  <a:pt x="11235" y="6292"/>
                  <a:pt x="11004" y="6296"/>
                  <a:pt x="10773" y="6299"/>
                </a:cubicBezTo>
                <a:cubicBezTo>
                  <a:pt x="10005" y="6310"/>
                  <a:pt x="9238" y="6319"/>
                  <a:pt x="8470" y="6324"/>
                </a:cubicBezTo>
                <a:cubicBezTo>
                  <a:pt x="7890" y="6328"/>
                  <a:pt x="7310" y="6329"/>
                  <a:pt x="6730" y="6327"/>
                </a:cubicBezTo>
                <a:cubicBezTo>
                  <a:pt x="6265" y="6325"/>
                  <a:pt x="5801" y="6321"/>
                  <a:pt x="5336" y="6316"/>
                </a:cubicBezTo>
                <a:cubicBezTo>
                  <a:pt x="4913" y="6311"/>
                  <a:pt x="4491" y="6304"/>
                  <a:pt x="4068" y="6299"/>
                </a:cubicBezTo>
                <a:cubicBezTo>
                  <a:pt x="3615" y="6292"/>
                  <a:pt x="3161" y="6287"/>
                  <a:pt x="2708" y="6283"/>
                </a:cubicBezTo>
                <a:cubicBezTo>
                  <a:pt x="2153" y="6279"/>
                  <a:pt x="1598" y="6277"/>
                  <a:pt x="1043" y="6277"/>
                </a:cubicBezTo>
                <a:cubicBezTo>
                  <a:pt x="720" y="6278"/>
                  <a:pt x="396" y="6279"/>
                  <a:pt x="73" y="6280"/>
                </a:cubicBezTo>
                <a:cubicBezTo>
                  <a:pt x="73" y="6266"/>
                  <a:pt x="73" y="6252"/>
                  <a:pt x="73" y="6238"/>
                </a:cubicBezTo>
                <a:cubicBezTo>
                  <a:pt x="757" y="6239"/>
                  <a:pt x="1441" y="6239"/>
                  <a:pt x="2124" y="6239"/>
                </a:cubicBezTo>
                <a:cubicBezTo>
                  <a:pt x="2737" y="6239"/>
                  <a:pt x="3350" y="6238"/>
                  <a:pt x="3963" y="6237"/>
                </a:cubicBezTo>
                <a:cubicBezTo>
                  <a:pt x="4599" y="6236"/>
                  <a:pt x="5236" y="6236"/>
                  <a:pt x="5872" y="6235"/>
                </a:cubicBezTo>
                <a:cubicBezTo>
                  <a:pt x="6633" y="6235"/>
                  <a:pt x="7394" y="6235"/>
                  <a:pt x="8155" y="6236"/>
                </a:cubicBezTo>
                <a:cubicBezTo>
                  <a:pt x="9146" y="6237"/>
                  <a:pt x="10138" y="6239"/>
                  <a:pt x="11129" y="6242"/>
                </a:cubicBezTo>
                <a:cubicBezTo>
                  <a:pt x="11258" y="6242"/>
                  <a:pt x="11388" y="6243"/>
                  <a:pt x="11517" y="6243"/>
                </a:cubicBezTo>
                <a:cubicBezTo>
                  <a:pt x="11517" y="6257"/>
                  <a:pt x="11517" y="6270"/>
                  <a:pt x="11517" y="6284"/>
                </a:cubicBezTo>
                <a:cubicBezTo>
                  <a:pt x="11517" y="6287"/>
                  <a:pt x="11521" y="6287"/>
                  <a:pt x="11521" y="6284"/>
                </a:cubicBezTo>
                <a:cubicBezTo>
                  <a:pt x="11521" y="6270"/>
                  <a:pt x="11521" y="6257"/>
                  <a:pt x="11521" y="6243"/>
                </a:cubicBezTo>
                <a:cubicBezTo>
                  <a:pt x="11533" y="6243"/>
                  <a:pt x="11546" y="6243"/>
                  <a:pt x="11558" y="6243"/>
                </a:cubicBezTo>
                <a:cubicBezTo>
                  <a:pt x="11558" y="6253"/>
                  <a:pt x="11557" y="6262"/>
                  <a:pt x="11554" y="6268"/>
                </a:cubicBezTo>
                <a:cubicBezTo>
                  <a:pt x="11540" y="6298"/>
                  <a:pt x="11493" y="6288"/>
                  <a:pt x="11466" y="6288"/>
                </a:cubicBezTo>
                <a:close/>
                <a:moveTo>
                  <a:pt x="11558" y="4515"/>
                </a:moveTo>
                <a:cubicBezTo>
                  <a:pt x="11555" y="4903"/>
                  <a:pt x="11554" y="5291"/>
                  <a:pt x="11553" y="5679"/>
                </a:cubicBezTo>
                <a:cubicBezTo>
                  <a:pt x="11553" y="5789"/>
                  <a:pt x="11553" y="5900"/>
                  <a:pt x="11553" y="6010"/>
                </a:cubicBezTo>
                <a:cubicBezTo>
                  <a:pt x="11553" y="6066"/>
                  <a:pt x="11553" y="6121"/>
                  <a:pt x="11554" y="6177"/>
                </a:cubicBezTo>
                <a:cubicBezTo>
                  <a:pt x="11554" y="6192"/>
                  <a:pt x="11558" y="6217"/>
                  <a:pt x="11558" y="6239"/>
                </a:cubicBezTo>
                <a:cubicBezTo>
                  <a:pt x="11546" y="6239"/>
                  <a:pt x="11533" y="6239"/>
                  <a:pt x="11521" y="6239"/>
                </a:cubicBezTo>
                <a:cubicBezTo>
                  <a:pt x="11523" y="5720"/>
                  <a:pt x="11524" y="5201"/>
                  <a:pt x="11524" y="4682"/>
                </a:cubicBezTo>
                <a:cubicBezTo>
                  <a:pt x="11524" y="4258"/>
                  <a:pt x="11524" y="3834"/>
                  <a:pt x="11523" y="3410"/>
                </a:cubicBezTo>
                <a:cubicBezTo>
                  <a:pt x="11523" y="3052"/>
                  <a:pt x="11522" y="2693"/>
                  <a:pt x="11521" y="2335"/>
                </a:cubicBezTo>
                <a:cubicBezTo>
                  <a:pt x="11520" y="1991"/>
                  <a:pt x="11519" y="1648"/>
                  <a:pt x="11519" y="1305"/>
                </a:cubicBezTo>
                <a:cubicBezTo>
                  <a:pt x="11519" y="936"/>
                  <a:pt x="11519" y="567"/>
                  <a:pt x="11520" y="198"/>
                </a:cubicBezTo>
                <a:cubicBezTo>
                  <a:pt x="11521" y="162"/>
                  <a:pt x="11521" y="127"/>
                  <a:pt x="11521" y="91"/>
                </a:cubicBezTo>
                <a:cubicBezTo>
                  <a:pt x="11533" y="91"/>
                  <a:pt x="11545" y="91"/>
                  <a:pt x="11557" y="91"/>
                </a:cubicBezTo>
                <a:cubicBezTo>
                  <a:pt x="11558" y="107"/>
                  <a:pt x="11556" y="125"/>
                  <a:pt x="11557" y="138"/>
                </a:cubicBezTo>
                <a:cubicBezTo>
                  <a:pt x="11559" y="209"/>
                  <a:pt x="11561" y="281"/>
                  <a:pt x="11564" y="352"/>
                </a:cubicBezTo>
                <a:cubicBezTo>
                  <a:pt x="11568" y="488"/>
                  <a:pt x="11572" y="623"/>
                  <a:pt x="11575" y="759"/>
                </a:cubicBezTo>
                <a:cubicBezTo>
                  <a:pt x="11580" y="998"/>
                  <a:pt x="11584" y="1238"/>
                  <a:pt x="11586" y="1477"/>
                </a:cubicBezTo>
                <a:cubicBezTo>
                  <a:pt x="11589" y="1925"/>
                  <a:pt x="11584" y="2373"/>
                  <a:pt x="11578" y="2821"/>
                </a:cubicBezTo>
                <a:cubicBezTo>
                  <a:pt x="11571" y="3385"/>
                  <a:pt x="11562" y="3950"/>
                  <a:pt x="11558" y="4515"/>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58" name="Google Shape;58;p9"/>
          <p:cNvPicPr preferRelativeResize="0"/>
          <p:nvPr/>
        </p:nvPicPr>
        <p:blipFill rotWithShape="1">
          <a:blip r:embed="rId3"/>
          <a:srcRect l="23923" t="-2946" r="16771" b="65652"/>
          <a:stretch>
            <a:fillRect/>
          </a:stretch>
        </p:blipFill>
        <p:spPr>
          <a:xfrm rot="5400000">
            <a:off x="-752975" y="752976"/>
            <a:ext cx="2350326" cy="844374"/>
          </a:xfrm>
          <a:prstGeom prst="rect">
            <a:avLst/>
          </a:prstGeom>
          <a:noFill/>
          <a:ln>
            <a:noFill/>
          </a:ln>
        </p:spPr>
      </p:pic>
      <p:sp>
        <p:nvSpPr>
          <p:cNvPr id="59" name="Google Shape;59;p9"/>
          <p:cNvSpPr txBox="1"/>
          <p:nvPr>
            <p:ph type="title"/>
          </p:nvPr>
        </p:nvSpPr>
        <p:spPr>
          <a:xfrm>
            <a:off x="2135550" y="1189100"/>
            <a:ext cx="4872900" cy="19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p:txBody>
      </p:sp>
      <p:sp>
        <p:nvSpPr>
          <p:cNvPr id="60" name="Google Shape;60;p9"/>
          <p:cNvSpPr txBox="1"/>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pic>
        <p:nvPicPr>
          <p:cNvPr id="61" name="Google Shape;61;p9"/>
          <p:cNvPicPr preferRelativeResize="0"/>
          <p:nvPr/>
        </p:nvPicPr>
        <p:blipFill rotWithShape="1">
          <a:blip r:embed="rId3"/>
          <a:srcRect l="23923" t="-2946" r="16771" b="65652"/>
          <a:stretch>
            <a:fillRect/>
          </a:stretch>
        </p:blipFill>
        <p:spPr>
          <a:xfrm rot="-5400000">
            <a:off x="7546650" y="3539301"/>
            <a:ext cx="2350326" cy="844374"/>
          </a:xfrm>
          <a:prstGeom prst="rect">
            <a:avLst/>
          </a:prstGeom>
          <a:noFill/>
          <a:ln>
            <a:noFill/>
          </a:ln>
        </p:spPr>
      </p:pic>
      <p:pic>
        <p:nvPicPr>
          <p:cNvPr id="62" name="Google Shape;62;p9"/>
          <p:cNvPicPr preferRelativeResize="0"/>
          <p:nvPr/>
        </p:nvPicPr>
        <p:blipFill rotWithShape="1">
          <a:blip r:embed="rId3"/>
          <a:srcRect l="23923" t="-2946" r="16771" b="65652"/>
          <a:stretch>
            <a:fillRect/>
          </a:stretch>
        </p:blipFill>
        <p:spPr>
          <a:xfrm rot="10800000">
            <a:off x="6793675" y="1"/>
            <a:ext cx="2350326" cy="844374"/>
          </a:xfrm>
          <a:prstGeom prst="rect">
            <a:avLst/>
          </a:prstGeom>
          <a:noFill/>
          <a:ln>
            <a:noFill/>
          </a:ln>
        </p:spPr>
      </p:pic>
      <p:pic>
        <p:nvPicPr>
          <p:cNvPr id="63" name="Google Shape;63;p9"/>
          <p:cNvPicPr preferRelativeResize="0"/>
          <p:nvPr/>
        </p:nvPicPr>
        <p:blipFill rotWithShape="1">
          <a:blip r:embed="rId3"/>
          <a:srcRect l="23923" t="-2946" r="16771" b="65652"/>
          <a:stretch>
            <a:fillRect/>
          </a:stretch>
        </p:blipFill>
        <p:spPr>
          <a:xfrm>
            <a:off x="0" y="4292276"/>
            <a:ext cx="2350326" cy="844374"/>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64" name="Shape 64"/>
        <p:cNvGrpSpPr/>
        <p:nvPr/>
      </p:nvGrpSpPr>
      <p:grpSpPr>
        <a:xfrm>
          <a:off x="0" y="0"/>
          <a:ext cx="0" cy="0"/>
          <a:chOff x="0" y="0"/>
          <a:chExt cx="0" cy="0"/>
        </a:xfrm>
      </p:grpSpPr>
      <p:sp>
        <p:nvSpPr>
          <p:cNvPr id="65" name="Google Shape;65;p10"/>
          <p:cNvSpPr/>
          <p:nvPr>
            <p:ph type="pic" idx="2"/>
          </p:nvPr>
        </p:nvSpPr>
        <p:spPr>
          <a:xfrm>
            <a:off x="-11650" y="-4100"/>
            <a:ext cx="9187200" cy="5147700"/>
          </a:xfrm>
          <a:prstGeom prst="rect">
            <a:avLst/>
          </a:prstGeom>
          <a:noFill/>
          <a:ln>
            <a:noFill/>
          </a:ln>
        </p:spPr>
      </p:sp>
      <p:sp>
        <p:nvSpPr>
          <p:cNvPr id="66" name="Google Shape;66;p10"/>
          <p:cNvSpPr txBox="1"/>
          <p:nvPr>
            <p:ph type="title"/>
          </p:nvPr>
        </p:nvSpPr>
        <p:spPr>
          <a:xfrm>
            <a:off x="720000" y="4014450"/>
            <a:ext cx="7704000" cy="572700"/>
          </a:xfrm>
          <a:prstGeom prst="rect">
            <a:avLst/>
          </a:prstGeom>
          <a:solidFill>
            <a:schemeClr val="lt1"/>
          </a:solidFill>
          <a:ln w="38100" cap="flat" cmpd="dbl">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5"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Besley"/>
              <a:buNone/>
              <a:defRPr sz="3000">
                <a:solidFill>
                  <a:schemeClr val="dk1"/>
                </a:solidFill>
                <a:latin typeface="Besley"/>
                <a:ea typeface="Besley"/>
                <a:cs typeface="Besley"/>
                <a:sym typeface="Besley"/>
              </a:defRPr>
            </a:lvl1pPr>
            <a:lvl2pPr lvl="1" rtl="0">
              <a:spcBef>
                <a:spcPts val="0"/>
              </a:spcBef>
              <a:spcAft>
                <a:spcPts val="0"/>
              </a:spcAft>
              <a:buClr>
                <a:schemeClr val="dk1"/>
              </a:buClr>
              <a:buSzPts val="3000"/>
              <a:buFont typeface="Besley"/>
              <a:buNone/>
              <a:defRPr sz="3000">
                <a:solidFill>
                  <a:schemeClr val="dk1"/>
                </a:solidFill>
                <a:latin typeface="Besley"/>
                <a:ea typeface="Besley"/>
                <a:cs typeface="Besley"/>
                <a:sym typeface="Besley"/>
              </a:defRPr>
            </a:lvl2pPr>
            <a:lvl3pPr lvl="2" rtl="0">
              <a:spcBef>
                <a:spcPts val="0"/>
              </a:spcBef>
              <a:spcAft>
                <a:spcPts val="0"/>
              </a:spcAft>
              <a:buClr>
                <a:schemeClr val="dk1"/>
              </a:buClr>
              <a:buSzPts val="3000"/>
              <a:buFont typeface="Besley"/>
              <a:buNone/>
              <a:defRPr sz="3000">
                <a:solidFill>
                  <a:schemeClr val="dk1"/>
                </a:solidFill>
                <a:latin typeface="Besley"/>
                <a:ea typeface="Besley"/>
                <a:cs typeface="Besley"/>
                <a:sym typeface="Besley"/>
              </a:defRPr>
            </a:lvl3pPr>
            <a:lvl4pPr lvl="3" rtl="0">
              <a:spcBef>
                <a:spcPts val="0"/>
              </a:spcBef>
              <a:spcAft>
                <a:spcPts val="0"/>
              </a:spcAft>
              <a:buClr>
                <a:schemeClr val="dk1"/>
              </a:buClr>
              <a:buSzPts val="3000"/>
              <a:buFont typeface="Besley"/>
              <a:buNone/>
              <a:defRPr sz="3000">
                <a:solidFill>
                  <a:schemeClr val="dk1"/>
                </a:solidFill>
                <a:latin typeface="Besley"/>
                <a:ea typeface="Besley"/>
                <a:cs typeface="Besley"/>
                <a:sym typeface="Besley"/>
              </a:defRPr>
            </a:lvl4pPr>
            <a:lvl5pPr lvl="4" rtl="0">
              <a:spcBef>
                <a:spcPts val="0"/>
              </a:spcBef>
              <a:spcAft>
                <a:spcPts val="0"/>
              </a:spcAft>
              <a:buClr>
                <a:schemeClr val="dk1"/>
              </a:buClr>
              <a:buSzPts val="3000"/>
              <a:buFont typeface="Besley"/>
              <a:buNone/>
              <a:defRPr sz="3000">
                <a:solidFill>
                  <a:schemeClr val="dk1"/>
                </a:solidFill>
                <a:latin typeface="Besley"/>
                <a:ea typeface="Besley"/>
                <a:cs typeface="Besley"/>
                <a:sym typeface="Besley"/>
              </a:defRPr>
            </a:lvl5pPr>
            <a:lvl6pPr lvl="5" rtl="0">
              <a:spcBef>
                <a:spcPts val="0"/>
              </a:spcBef>
              <a:spcAft>
                <a:spcPts val="0"/>
              </a:spcAft>
              <a:buClr>
                <a:schemeClr val="dk1"/>
              </a:buClr>
              <a:buSzPts val="3000"/>
              <a:buFont typeface="Besley"/>
              <a:buNone/>
              <a:defRPr sz="3000">
                <a:solidFill>
                  <a:schemeClr val="dk1"/>
                </a:solidFill>
                <a:latin typeface="Besley"/>
                <a:ea typeface="Besley"/>
                <a:cs typeface="Besley"/>
                <a:sym typeface="Besley"/>
              </a:defRPr>
            </a:lvl6pPr>
            <a:lvl7pPr lvl="6" rtl="0">
              <a:spcBef>
                <a:spcPts val="0"/>
              </a:spcBef>
              <a:spcAft>
                <a:spcPts val="0"/>
              </a:spcAft>
              <a:buClr>
                <a:schemeClr val="dk1"/>
              </a:buClr>
              <a:buSzPts val="3000"/>
              <a:buFont typeface="Besley"/>
              <a:buNone/>
              <a:defRPr sz="3000">
                <a:solidFill>
                  <a:schemeClr val="dk1"/>
                </a:solidFill>
                <a:latin typeface="Besley"/>
                <a:ea typeface="Besley"/>
                <a:cs typeface="Besley"/>
                <a:sym typeface="Besley"/>
              </a:defRPr>
            </a:lvl7pPr>
            <a:lvl8pPr lvl="7" rtl="0">
              <a:spcBef>
                <a:spcPts val="0"/>
              </a:spcBef>
              <a:spcAft>
                <a:spcPts val="0"/>
              </a:spcAft>
              <a:buClr>
                <a:schemeClr val="dk1"/>
              </a:buClr>
              <a:buSzPts val="3000"/>
              <a:buFont typeface="Besley"/>
              <a:buNone/>
              <a:defRPr sz="3000">
                <a:solidFill>
                  <a:schemeClr val="dk1"/>
                </a:solidFill>
                <a:latin typeface="Besley"/>
                <a:ea typeface="Besley"/>
                <a:cs typeface="Besley"/>
                <a:sym typeface="Besley"/>
              </a:defRPr>
            </a:lvl8pPr>
            <a:lvl9pPr lvl="8" rtl="0">
              <a:spcBef>
                <a:spcPts val="0"/>
              </a:spcBef>
              <a:spcAft>
                <a:spcPts val="0"/>
              </a:spcAft>
              <a:buClr>
                <a:schemeClr val="dk1"/>
              </a:buClr>
              <a:buSzPts val="3000"/>
              <a:buFont typeface="Besley"/>
              <a:buNone/>
              <a:defRPr sz="3000">
                <a:solidFill>
                  <a:schemeClr val="dk1"/>
                </a:solidFill>
                <a:latin typeface="Besley"/>
                <a:ea typeface="Besley"/>
                <a:cs typeface="Besley"/>
                <a:sym typeface="Besley"/>
              </a:defRPr>
            </a:lvl9pPr>
          </a:lstStyle>
          <a:p/>
        </p:txBody>
      </p:sp>
      <p:sp>
        <p:nvSpPr>
          <p:cNvPr id="7" name="Google Shape;7;p1"/>
          <p:cNvSpPr txBox="1"/>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1pPr>
            <a:lvl2pPr marL="914400" lvl="1" indent="-3048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2pPr>
            <a:lvl3pPr marL="1371600" lvl="2" indent="-3048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3pPr>
            <a:lvl4pPr marL="1828800" lvl="3" indent="-3048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4pPr>
            <a:lvl5pPr marL="2286000" lvl="4" indent="-3048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5pPr>
            <a:lvl6pPr marL="2743200" lvl="5" indent="-3048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6pPr>
            <a:lvl7pPr marL="3200400" lvl="6" indent="-3048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7pPr>
            <a:lvl8pPr marL="3657600" lvl="7" indent="-3048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8pPr>
            <a:lvl9pPr marL="4114800" lvl="8" indent="-3048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9pPr>
          </a:lstStyle>
          <a:p/>
        </p:txBody>
      </p:sp>
      <p:sp>
        <p:nvSpPr>
          <p:cNvPr id="8" name="Google Shape;8;p1"/>
          <p:cNvSpPr txBox="1"/>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1"/>
                </a:solidFill>
                <a:latin typeface="Assistant"/>
                <a:ea typeface="Assistant"/>
                <a:cs typeface="Assistant"/>
                <a:sym typeface="Assistant"/>
              </a:defRPr>
            </a:lvl1pPr>
            <a:lvl2pPr lvl="1" algn="r">
              <a:buNone/>
              <a:defRPr sz="1300">
                <a:solidFill>
                  <a:schemeClr val="dk1"/>
                </a:solidFill>
                <a:latin typeface="Assistant"/>
                <a:ea typeface="Assistant"/>
                <a:cs typeface="Assistant"/>
                <a:sym typeface="Assistant"/>
              </a:defRPr>
            </a:lvl2pPr>
            <a:lvl3pPr lvl="2" algn="r">
              <a:buNone/>
              <a:defRPr sz="1300">
                <a:solidFill>
                  <a:schemeClr val="dk1"/>
                </a:solidFill>
                <a:latin typeface="Assistant"/>
                <a:ea typeface="Assistant"/>
                <a:cs typeface="Assistant"/>
                <a:sym typeface="Assistant"/>
              </a:defRPr>
            </a:lvl3pPr>
            <a:lvl4pPr lvl="3" algn="r">
              <a:buNone/>
              <a:defRPr sz="1300">
                <a:solidFill>
                  <a:schemeClr val="dk1"/>
                </a:solidFill>
                <a:latin typeface="Assistant"/>
                <a:ea typeface="Assistant"/>
                <a:cs typeface="Assistant"/>
                <a:sym typeface="Assistant"/>
              </a:defRPr>
            </a:lvl4pPr>
            <a:lvl5pPr lvl="4" algn="r">
              <a:buNone/>
              <a:defRPr sz="1300">
                <a:solidFill>
                  <a:schemeClr val="dk1"/>
                </a:solidFill>
                <a:latin typeface="Assistant"/>
                <a:ea typeface="Assistant"/>
                <a:cs typeface="Assistant"/>
                <a:sym typeface="Assistant"/>
              </a:defRPr>
            </a:lvl5pPr>
            <a:lvl6pPr lvl="5" algn="r">
              <a:buNone/>
              <a:defRPr sz="1300">
                <a:solidFill>
                  <a:schemeClr val="dk1"/>
                </a:solidFill>
                <a:latin typeface="Assistant"/>
                <a:ea typeface="Assistant"/>
                <a:cs typeface="Assistant"/>
                <a:sym typeface="Assistant"/>
              </a:defRPr>
            </a:lvl6pPr>
            <a:lvl7pPr lvl="6" algn="r">
              <a:buNone/>
              <a:defRPr sz="1300">
                <a:solidFill>
                  <a:schemeClr val="dk1"/>
                </a:solidFill>
                <a:latin typeface="Assistant"/>
                <a:ea typeface="Assistant"/>
                <a:cs typeface="Assistant"/>
                <a:sym typeface="Assistant"/>
              </a:defRPr>
            </a:lvl7pPr>
            <a:lvl8pPr lvl="7" algn="r">
              <a:buNone/>
              <a:defRPr sz="1300">
                <a:solidFill>
                  <a:schemeClr val="dk1"/>
                </a:solidFill>
                <a:latin typeface="Assistant"/>
                <a:ea typeface="Assistant"/>
                <a:cs typeface="Assistant"/>
                <a:sym typeface="Assistant"/>
              </a:defRPr>
            </a:lvl8pPr>
            <a:lvl9pPr lvl="8" algn="r">
              <a:buNone/>
              <a:defRPr sz="1300">
                <a:solidFill>
                  <a:schemeClr val="dk1"/>
                </a:solidFill>
                <a:latin typeface="Assistant"/>
                <a:ea typeface="Assistant"/>
                <a:cs typeface="Assistant"/>
                <a:sym typeface="Assistant"/>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xml"/><Relationship Id="rId1"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6.xml"/><Relationship Id="rId2" Type="http://schemas.openxmlformats.org/officeDocument/2006/relationships/image" Target="../media/image10.png"/><Relationship Id="rId1"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02" name="Shape 202"/>
        <p:cNvGrpSpPr/>
        <p:nvPr/>
      </p:nvGrpSpPr>
      <p:grpSpPr>
        <a:xfrm>
          <a:off x="0" y="0"/>
          <a:ext cx="0" cy="0"/>
          <a:chOff x="0" y="0"/>
          <a:chExt cx="0" cy="0"/>
        </a:xfrm>
      </p:grpSpPr>
      <p:sp>
        <p:nvSpPr>
          <p:cNvPr id="203" name="Google Shape;203;p29"/>
          <p:cNvSpPr txBox="1"/>
          <p:nvPr>
            <p:ph type="ctrTitle"/>
          </p:nvPr>
        </p:nvSpPr>
        <p:spPr>
          <a:xfrm>
            <a:off x="3491765" y="555485"/>
            <a:ext cx="5252700" cy="2230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altLang="en-GB" sz="4000"/>
              <a:t>An Analysis of the Indian Agricultural Industry</a:t>
            </a:r>
            <a:endParaRPr lang="en-US" altLang="en-GB" sz="4000"/>
          </a:p>
        </p:txBody>
      </p:sp>
      <p:sp>
        <p:nvSpPr>
          <p:cNvPr id="204" name="Google Shape;204;p29"/>
          <p:cNvSpPr txBox="1"/>
          <p:nvPr>
            <p:ph type="subTitle" idx="1"/>
          </p:nvPr>
        </p:nvSpPr>
        <p:spPr>
          <a:xfrm>
            <a:off x="5452745" y="3180080"/>
            <a:ext cx="2843530" cy="7080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Prepared and Presented by: Temiloluwa Priscilla Jokotola</a:t>
            </a:r>
            <a:endParaRPr lang="en-US" altLang="en-GB"/>
          </a:p>
        </p:txBody>
      </p:sp>
      <p:pic>
        <p:nvPicPr>
          <p:cNvPr id="205" name="Google Shape;205;p29"/>
          <p:cNvPicPr preferRelativeResize="0"/>
          <p:nvPr/>
        </p:nvPicPr>
        <p:blipFill rotWithShape="1">
          <a:blip r:embed="rId1"/>
          <a:srcRect l="3945" t="13901" r="3221" b="9546"/>
          <a:stretch>
            <a:fillRect/>
          </a:stretch>
        </p:blipFill>
        <p:spPr>
          <a:xfrm rot="20940000">
            <a:off x="35340" y="1203195"/>
            <a:ext cx="4250401" cy="35052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18" name="Shape 218"/>
        <p:cNvGrpSpPr/>
        <p:nvPr/>
      </p:nvGrpSpPr>
      <p:grpSpPr>
        <a:xfrm>
          <a:off x="0" y="0"/>
          <a:ext cx="0" cy="0"/>
          <a:chOff x="0" y="0"/>
          <a:chExt cx="0" cy="0"/>
        </a:xfrm>
      </p:grpSpPr>
      <p:sp>
        <p:nvSpPr>
          <p:cNvPr id="219" name="Google Shape;219;p31"/>
          <p:cNvSpPr txBox="1"/>
          <p:nvPr>
            <p:ph type="title"/>
          </p:nvPr>
        </p:nvSpPr>
        <p:spPr>
          <a:xfrm>
            <a:off x="720000" y="539500"/>
            <a:ext cx="7704000" cy="58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t>
            </a:r>
            <a:r>
              <a:rPr lang="en-GB"/>
              <a:t>able of contents</a:t>
            </a:r>
            <a:endParaRPr lang="en-GB"/>
          </a:p>
        </p:txBody>
      </p:sp>
      <p:sp>
        <p:nvSpPr>
          <p:cNvPr id="220" name="Google Shape;220;p31"/>
          <p:cNvSpPr txBox="1"/>
          <p:nvPr>
            <p:ph type="title" idx="2"/>
          </p:nvPr>
        </p:nvSpPr>
        <p:spPr>
          <a:xfrm>
            <a:off x="1505400" y="1391676"/>
            <a:ext cx="734700" cy="58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01</a:t>
            </a:r>
            <a:endParaRPr lang="en-GB"/>
          </a:p>
        </p:txBody>
      </p:sp>
      <p:sp>
        <p:nvSpPr>
          <p:cNvPr id="221" name="Google Shape;221;p31"/>
          <p:cNvSpPr txBox="1"/>
          <p:nvPr>
            <p:ph type="title" idx="3"/>
          </p:nvPr>
        </p:nvSpPr>
        <p:spPr>
          <a:xfrm>
            <a:off x="1612990" y="3075959"/>
            <a:ext cx="734700" cy="58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04</a:t>
            </a:r>
            <a:endParaRPr lang="en-GB"/>
          </a:p>
        </p:txBody>
      </p:sp>
      <p:sp>
        <p:nvSpPr>
          <p:cNvPr id="222" name="Google Shape;222;p31"/>
          <p:cNvSpPr txBox="1"/>
          <p:nvPr>
            <p:ph type="title" idx="4"/>
          </p:nvPr>
        </p:nvSpPr>
        <p:spPr>
          <a:xfrm>
            <a:off x="4204675" y="1391676"/>
            <a:ext cx="734700" cy="58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02</a:t>
            </a:r>
            <a:endParaRPr lang="en-GB"/>
          </a:p>
        </p:txBody>
      </p:sp>
      <p:sp>
        <p:nvSpPr>
          <p:cNvPr id="223" name="Google Shape;223;p31"/>
          <p:cNvSpPr txBox="1"/>
          <p:nvPr>
            <p:ph type="title" idx="5"/>
          </p:nvPr>
        </p:nvSpPr>
        <p:spPr>
          <a:xfrm>
            <a:off x="4211935" y="3075959"/>
            <a:ext cx="734700" cy="58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05</a:t>
            </a:r>
            <a:endParaRPr lang="en-GB"/>
          </a:p>
        </p:txBody>
      </p:sp>
      <p:sp>
        <p:nvSpPr>
          <p:cNvPr id="224" name="Google Shape;224;p31"/>
          <p:cNvSpPr txBox="1"/>
          <p:nvPr>
            <p:ph type="title" idx="6"/>
          </p:nvPr>
        </p:nvSpPr>
        <p:spPr>
          <a:xfrm>
            <a:off x="6903950" y="1391676"/>
            <a:ext cx="734700" cy="58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03</a:t>
            </a:r>
            <a:endParaRPr lang="en-GB"/>
          </a:p>
        </p:txBody>
      </p:sp>
      <p:sp>
        <p:nvSpPr>
          <p:cNvPr id="225" name="Google Shape;225;p31"/>
          <p:cNvSpPr txBox="1"/>
          <p:nvPr>
            <p:ph type="subTitle" idx="1"/>
          </p:nvPr>
        </p:nvSpPr>
        <p:spPr>
          <a:xfrm>
            <a:off x="720000" y="2061500"/>
            <a:ext cx="2305500" cy="77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Introduction</a:t>
            </a:r>
            <a:endParaRPr lang="en-US" altLang="en-GB"/>
          </a:p>
        </p:txBody>
      </p:sp>
      <p:sp>
        <p:nvSpPr>
          <p:cNvPr id="226" name="Google Shape;226;p31"/>
          <p:cNvSpPr txBox="1"/>
          <p:nvPr>
            <p:ph type="subTitle" idx="7"/>
          </p:nvPr>
        </p:nvSpPr>
        <p:spPr>
          <a:xfrm>
            <a:off x="3419275" y="2061500"/>
            <a:ext cx="2305500" cy="77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Exploratory Data Analysis</a:t>
            </a:r>
            <a:endParaRPr lang="en-US" altLang="en-GB"/>
          </a:p>
        </p:txBody>
      </p:sp>
      <p:sp>
        <p:nvSpPr>
          <p:cNvPr id="227" name="Google Shape;227;p31"/>
          <p:cNvSpPr txBox="1"/>
          <p:nvPr>
            <p:ph type="subTitle" idx="8"/>
          </p:nvPr>
        </p:nvSpPr>
        <p:spPr>
          <a:xfrm>
            <a:off x="6118550" y="2061500"/>
            <a:ext cx="2305500" cy="77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Crop-specific Analysis</a:t>
            </a:r>
            <a:endParaRPr lang="en-US" altLang="en-GB"/>
          </a:p>
        </p:txBody>
      </p:sp>
      <p:sp>
        <p:nvSpPr>
          <p:cNvPr id="228" name="Google Shape;228;p31"/>
          <p:cNvSpPr txBox="1"/>
          <p:nvPr>
            <p:ph type="subTitle" idx="9"/>
          </p:nvPr>
        </p:nvSpPr>
        <p:spPr>
          <a:xfrm>
            <a:off x="827590" y="3772940"/>
            <a:ext cx="2305500" cy="77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t>Regional Disparities</a:t>
            </a:r>
            <a:endParaRPr lang="en-US"/>
          </a:p>
        </p:txBody>
      </p:sp>
      <p:sp>
        <p:nvSpPr>
          <p:cNvPr id="229" name="Google Shape;229;p31"/>
          <p:cNvSpPr txBox="1"/>
          <p:nvPr>
            <p:ph type="subTitle" idx="13"/>
          </p:nvPr>
        </p:nvSpPr>
        <p:spPr>
          <a:xfrm>
            <a:off x="3491940" y="3772940"/>
            <a:ext cx="2305500" cy="77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Power BI Visuals</a:t>
            </a:r>
            <a:endParaRPr lang="en-US" altLang="en-GB"/>
          </a:p>
        </p:txBody>
      </p:sp>
      <p:sp>
        <p:nvSpPr>
          <p:cNvPr id="3" name="Google Shape;223;p31"/>
          <p:cNvSpPr txBox="1"/>
          <p:nvPr/>
        </p:nvSpPr>
        <p:spPr>
          <a:xfrm>
            <a:off x="7091660" y="3075959"/>
            <a:ext cx="734700" cy="5802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1pPr>
            <a:lvl2pPr marR="0" lvl="1"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2pPr>
            <a:lvl3pPr marR="0" lvl="2"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3pPr>
            <a:lvl4pPr marR="0" lvl="3"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4pPr>
            <a:lvl5pPr marR="0" lvl="4"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5pPr>
            <a:lvl6pPr marR="0" lvl="5"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6pPr>
            <a:lvl7pPr marR="0" lvl="6"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7pPr>
            <a:lvl8pPr marR="0" lvl="7"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8pPr>
            <a:lvl9pPr marR="0" lvl="8"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9pPr>
          </a:lstStyle>
          <a:p>
            <a:pPr marL="0" lvl="0" indent="0" algn="ctr" rtl="0">
              <a:spcBef>
                <a:spcPts val="0"/>
              </a:spcBef>
              <a:spcAft>
                <a:spcPts val="0"/>
              </a:spcAft>
              <a:buNone/>
            </a:pPr>
            <a:r>
              <a:rPr lang="en-GB"/>
              <a:t>0</a:t>
            </a:r>
            <a:r>
              <a:rPr lang="en-US" altLang="en-GB"/>
              <a:t>6</a:t>
            </a:r>
            <a:endParaRPr lang="en-US" altLang="en-GB"/>
          </a:p>
        </p:txBody>
      </p:sp>
      <p:sp>
        <p:nvSpPr>
          <p:cNvPr id="2" name="Google Shape;229;p31"/>
          <p:cNvSpPr txBox="1"/>
          <p:nvPr/>
        </p:nvSpPr>
        <p:spPr>
          <a:xfrm>
            <a:off x="5970905" y="3723640"/>
            <a:ext cx="2713355" cy="770255"/>
          </a:xfrm>
          <a:prstGeom prst="rect">
            <a:avLst/>
          </a:prstGeom>
          <a:noFill/>
          <a:ln>
            <a:noFill/>
          </a:ln>
        </p:spPr>
        <p:txBody>
          <a:bodyPr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Besley"/>
              <a:buNone/>
              <a:defRPr sz="2000" b="0" i="0" u="none" strike="noStrike" cap="none">
                <a:solidFill>
                  <a:schemeClr val="dk1"/>
                </a:solidFill>
                <a:latin typeface="Besley"/>
                <a:ea typeface="Besley"/>
                <a:cs typeface="Besley"/>
                <a:sym typeface="Besley"/>
              </a:defRPr>
            </a:lvl1pPr>
            <a:lvl2pPr marL="914400" marR="0" lvl="1" indent="-304800" algn="l" rtl="0">
              <a:lnSpc>
                <a:spcPct val="100000"/>
              </a:lnSpc>
              <a:spcBef>
                <a:spcPts val="0"/>
              </a:spcBef>
              <a:spcAft>
                <a:spcPts val="0"/>
              </a:spcAft>
              <a:buClr>
                <a:schemeClr val="dk1"/>
              </a:buClr>
              <a:buSzPts val="2400"/>
              <a:buFont typeface="Besley"/>
              <a:buNone/>
              <a:defRPr sz="2400" b="0" i="0" u="none" strike="noStrike" cap="none">
                <a:solidFill>
                  <a:schemeClr val="dk1"/>
                </a:solidFill>
                <a:latin typeface="Besley"/>
                <a:ea typeface="Besley"/>
                <a:cs typeface="Besley"/>
                <a:sym typeface="Besley"/>
              </a:defRPr>
            </a:lvl2pPr>
            <a:lvl3pPr marL="1371600" marR="0" lvl="2" indent="-304800" algn="l" rtl="0">
              <a:lnSpc>
                <a:spcPct val="100000"/>
              </a:lnSpc>
              <a:spcBef>
                <a:spcPts val="0"/>
              </a:spcBef>
              <a:spcAft>
                <a:spcPts val="0"/>
              </a:spcAft>
              <a:buClr>
                <a:schemeClr val="dk1"/>
              </a:buClr>
              <a:buSzPts val="2400"/>
              <a:buFont typeface="Besley"/>
              <a:buNone/>
              <a:defRPr sz="2400" b="0" i="0" u="none" strike="noStrike" cap="none">
                <a:solidFill>
                  <a:schemeClr val="dk1"/>
                </a:solidFill>
                <a:latin typeface="Besley"/>
                <a:ea typeface="Besley"/>
                <a:cs typeface="Besley"/>
                <a:sym typeface="Besley"/>
              </a:defRPr>
            </a:lvl3pPr>
            <a:lvl4pPr marL="1828800" marR="0" lvl="3" indent="-304800" algn="l" rtl="0">
              <a:lnSpc>
                <a:spcPct val="100000"/>
              </a:lnSpc>
              <a:spcBef>
                <a:spcPts val="0"/>
              </a:spcBef>
              <a:spcAft>
                <a:spcPts val="0"/>
              </a:spcAft>
              <a:buClr>
                <a:schemeClr val="dk1"/>
              </a:buClr>
              <a:buSzPts val="2400"/>
              <a:buFont typeface="Besley"/>
              <a:buNone/>
              <a:defRPr sz="2400" b="0" i="0" u="none" strike="noStrike" cap="none">
                <a:solidFill>
                  <a:schemeClr val="dk1"/>
                </a:solidFill>
                <a:latin typeface="Besley"/>
                <a:ea typeface="Besley"/>
                <a:cs typeface="Besley"/>
                <a:sym typeface="Besley"/>
              </a:defRPr>
            </a:lvl4pPr>
            <a:lvl5pPr marL="2286000" marR="0" lvl="4" indent="-304800" algn="l" rtl="0">
              <a:lnSpc>
                <a:spcPct val="100000"/>
              </a:lnSpc>
              <a:spcBef>
                <a:spcPts val="0"/>
              </a:spcBef>
              <a:spcAft>
                <a:spcPts val="0"/>
              </a:spcAft>
              <a:buClr>
                <a:schemeClr val="dk1"/>
              </a:buClr>
              <a:buSzPts val="2400"/>
              <a:buFont typeface="Besley"/>
              <a:buNone/>
              <a:defRPr sz="2400" b="0" i="0" u="none" strike="noStrike" cap="none">
                <a:solidFill>
                  <a:schemeClr val="dk1"/>
                </a:solidFill>
                <a:latin typeface="Besley"/>
                <a:ea typeface="Besley"/>
                <a:cs typeface="Besley"/>
                <a:sym typeface="Besley"/>
              </a:defRPr>
            </a:lvl5pPr>
            <a:lvl6pPr marL="2743200" marR="0" lvl="5" indent="-304800" algn="l" rtl="0">
              <a:lnSpc>
                <a:spcPct val="100000"/>
              </a:lnSpc>
              <a:spcBef>
                <a:spcPts val="0"/>
              </a:spcBef>
              <a:spcAft>
                <a:spcPts val="0"/>
              </a:spcAft>
              <a:buClr>
                <a:schemeClr val="dk1"/>
              </a:buClr>
              <a:buSzPts val="2400"/>
              <a:buFont typeface="Besley"/>
              <a:buNone/>
              <a:defRPr sz="2400" b="0" i="0" u="none" strike="noStrike" cap="none">
                <a:solidFill>
                  <a:schemeClr val="dk1"/>
                </a:solidFill>
                <a:latin typeface="Besley"/>
                <a:ea typeface="Besley"/>
                <a:cs typeface="Besley"/>
                <a:sym typeface="Besley"/>
              </a:defRPr>
            </a:lvl6pPr>
            <a:lvl7pPr marL="3200400" marR="0" lvl="6" indent="-304800" algn="l" rtl="0">
              <a:lnSpc>
                <a:spcPct val="100000"/>
              </a:lnSpc>
              <a:spcBef>
                <a:spcPts val="0"/>
              </a:spcBef>
              <a:spcAft>
                <a:spcPts val="0"/>
              </a:spcAft>
              <a:buClr>
                <a:schemeClr val="dk1"/>
              </a:buClr>
              <a:buSzPts val="2400"/>
              <a:buFont typeface="Besley"/>
              <a:buNone/>
              <a:defRPr sz="2400" b="0" i="0" u="none" strike="noStrike" cap="none">
                <a:solidFill>
                  <a:schemeClr val="dk1"/>
                </a:solidFill>
                <a:latin typeface="Besley"/>
                <a:ea typeface="Besley"/>
                <a:cs typeface="Besley"/>
                <a:sym typeface="Besley"/>
              </a:defRPr>
            </a:lvl7pPr>
            <a:lvl8pPr marL="3657600" marR="0" lvl="7" indent="-304800" algn="l" rtl="0">
              <a:lnSpc>
                <a:spcPct val="100000"/>
              </a:lnSpc>
              <a:spcBef>
                <a:spcPts val="0"/>
              </a:spcBef>
              <a:spcAft>
                <a:spcPts val="0"/>
              </a:spcAft>
              <a:buClr>
                <a:schemeClr val="dk1"/>
              </a:buClr>
              <a:buSzPts val="2400"/>
              <a:buFont typeface="Besley"/>
              <a:buNone/>
              <a:defRPr sz="2400" b="0" i="0" u="none" strike="noStrike" cap="none">
                <a:solidFill>
                  <a:schemeClr val="dk1"/>
                </a:solidFill>
                <a:latin typeface="Besley"/>
                <a:ea typeface="Besley"/>
                <a:cs typeface="Besley"/>
                <a:sym typeface="Besley"/>
              </a:defRPr>
            </a:lvl8pPr>
            <a:lvl9pPr marL="4114800" marR="0" lvl="8" indent="-304800" algn="l" rtl="0">
              <a:lnSpc>
                <a:spcPct val="100000"/>
              </a:lnSpc>
              <a:spcBef>
                <a:spcPts val="0"/>
              </a:spcBef>
              <a:spcAft>
                <a:spcPts val="0"/>
              </a:spcAft>
              <a:buClr>
                <a:schemeClr val="dk1"/>
              </a:buClr>
              <a:buSzPts val="2400"/>
              <a:buFont typeface="Besley"/>
              <a:buNone/>
              <a:defRPr sz="2400" b="0" i="0" u="none" strike="noStrike" cap="none">
                <a:solidFill>
                  <a:schemeClr val="dk1"/>
                </a:solidFill>
                <a:latin typeface="Besley"/>
                <a:ea typeface="Besley"/>
                <a:cs typeface="Besley"/>
                <a:sym typeface="Besley"/>
              </a:defRPr>
            </a:lvl9pPr>
          </a:lstStyle>
          <a:p>
            <a:pPr marL="0" lvl="0" indent="0" algn="ctr" rtl="0">
              <a:spcBef>
                <a:spcPts val="0"/>
              </a:spcBef>
              <a:spcAft>
                <a:spcPts val="0"/>
              </a:spcAft>
              <a:buNone/>
            </a:pPr>
            <a:r>
              <a:rPr lang="en-US" altLang="en-GB"/>
              <a:t>Recommendations</a:t>
            </a:r>
            <a:endParaRPr lang="en-US" altLang="en-GB"/>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40" name="Shape 240"/>
        <p:cNvGrpSpPr/>
        <p:nvPr/>
      </p:nvGrpSpPr>
      <p:grpSpPr>
        <a:xfrm>
          <a:off x="0" y="0"/>
          <a:ext cx="0" cy="0"/>
          <a:chOff x="0" y="0"/>
          <a:chExt cx="0" cy="0"/>
        </a:xfrm>
      </p:grpSpPr>
      <p:pic>
        <p:nvPicPr>
          <p:cNvPr id="243" name="Google Shape;243;p33"/>
          <p:cNvPicPr preferRelativeResize="0"/>
          <p:nvPr>
            <p:ph type="pic" idx="3"/>
          </p:nvPr>
        </p:nvPicPr>
        <p:blipFill rotWithShape="1">
          <a:blip r:embed="rId1"/>
          <a:srcRect l="27629" r="16325"/>
          <a:stretch>
            <a:fillRect/>
          </a:stretch>
        </p:blipFill>
        <p:spPr>
          <a:xfrm>
            <a:off x="844375" y="539500"/>
            <a:ext cx="3415228" cy="4064501"/>
          </a:xfrm>
          <a:prstGeom prst="rect">
            <a:avLst/>
          </a:prstGeom>
        </p:spPr>
      </p:pic>
      <p:sp>
        <p:nvSpPr>
          <p:cNvPr id="234" name="Google Shape;234;p32"/>
          <p:cNvSpPr txBox="1"/>
          <p:nvPr/>
        </p:nvSpPr>
        <p:spPr>
          <a:xfrm>
            <a:off x="4427665" y="1060003"/>
            <a:ext cx="3759900" cy="549600"/>
          </a:xfrm>
          <a:prstGeom prst="rect">
            <a:avLst/>
          </a:prstGeom>
          <a:noFill/>
          <a:ln>
            <a:noFill/>
          </a:ln>
        </p:spPr>
        <p:txBody>
          <a:bodyPr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1pPr>
            <a:lvl2pPr marR="0" lvl="1"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2pPr>
            <a:lvl3pPr marR="0" lvl="2"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3pPr>
            <a:lvl4pPr marR="0" lvl="3"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4pPr>
            <a:lvl5pPr marR="0" lvl="4"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5pPr>
            <a:lvl6pPr marR="0" lvl="5"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6pPr>
            <a:lvl7pPr marR="0" lvl="6"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7pPr>
            <a:lvl8pPr marR="0" lvl="7"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8pPr>
            <a:lvl9pPr marR="0" lvl="8"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9pPr>
          </a:lstStyle>
          <a:p>
            <a:pPr marL="0" lvl="0" indent="0" algn="l" rtl="0">
              <a:spcBef>
                <a:spcPts val="0"/>
              </a:spcBef>
              <a:spcAft>
                <a:spcPts val="0"/>
              </a:spcAft>
              <a:buNone/>
            </a:pPr>
            <a:r>
              <a:rPr lang="en-US" altLang="en-GB"/>
              <a:t>Introduction</a:t>
            </a:r>
            <a:endParaRPr lang="en-US" altLang="en-GB"/>
          </a:p>
        </p:txBody>
      </p:sp>
      <p:sp>
        <p:nvSpPr>
          <p:cNvPr id="235" name="Google Shape;235;p32"/>
          <p:cNvSpPr txBox="1"/>
          <p:nvPr>
            <p:ph type="subTitle" idx="1"/>
          </p:nvPr>
        </p:nvSpPr>
        <p:spPr>
          <a:xfrm>
            <a:off x="4427665" y="1779978"/>
            <a:ext cx="3759900" cy="1887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panose="020B0604020202020204"/>
              <a:buNone/>
            </a:pPr>
            <a:r>
              <a:rPr lang="en-US" altLang="en-GB"/>
              <a:t>A</a:t>
            </a:r>
            <a:r>
              <a:rPr lang="en-GB"/>
              <a:t> comprehensive analysis of Indian agriculture, focusing on district-wise and year-wise data. The dataset </a:t>
            </a:r>
            <a:r>
              <a:rPr lang="en-US" altLang="en-GB"/>
              <a:t>used for this analysis </a:t>
            </a:r>
            <a:r>
              <a:rPr lang="en-GB"/>
              <a:t>provides detailed information on various crops, their areas, production, and yields across different districts and years. </a:t>
            </a:r>
            <a:r>
              <a:rPr lang="en-US" altLang="en-GB"/>
              <a:t>The dataset was analysed via MS EXcel and Power Query, and</a:t>
            </a:r>
            <a:r>
              <a:rPr lang="en-GB"/>
              <a:t> Power BI</a:t>
            </a:r>
            <a:r>
              <a:rPr lang="en-US" altLang="en-GB"/>
              <a:t> was used</a:t>
            </a:r>
            <a:r>
              <a:rPr lang="en-GB"/>
              <a:t> to create interactive visualizations that uncover trends, patterns, and disparities in agricultural practices</a:t>
            </a:r>
            <a:r>
              <a:rPr lang="en-US" altLang="en-GB"/>
              <a:t>. Recommendations was thereafter provided to</a:t>
            </a:r>
            <a:r>
              <a:rPr lang="en-GB"/>
              <a:t> enabl</a:t>
            </a:r>
            <a:r>
              <a:rPr lang="en-US" altLang="en-GB"/>
              <a:t>e</a:t>
            </a:r>
            <a:endParaRPr lang="en-GB"/>
          </a:p>
          <a:p>
            <a:pPr marL="0" lvl="0" indent="0" algn="just" rtl="0">
              <a:spcBef>
                <a:spcPts val="0"/>
              </a:spcBef>
              <a:spcAft>
                <a:spcPts val="0"/>
              </a:spcAft>
              <a:buClr>
                <a:schemeClr val="dk1"/>
              </a:buClr>
              <a:buSzPts val="1100"/>
              <a:buFont typeface="Arial" panose="020B0604020202020204"/>
              <a:buNone/>
            </a:pPr>
            <a:r>
              <a:rPr lang="en-GB"/>
              <a:t>stakeholders to make informed decisions for sustainable farming and resource allocation.</a:t>
            </a:r>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47" name="Shape 247"/>
        <p:cNvGrpSpPr/>
        <p:nvPr/>
      </p:nvGrpSpPr>
      <p:grpSpPr>
        <a:xfrm>
          <a:off x="0" y="0"/>
          <a:ext cx="0" cy="0"/>
          <a:chOff x="0" y="0"/>
          <a:chExt cx="0" cy="0"/>
        </a:xfrm>
      </p:grpSpPr>
      <p:sp>
        <p:nvSpPr>
          <p:cNvPr id="248" name="Google Shape;248;p34"/>
          <p:cNvSpPr txBox="1"/>
          <p:nvPr>
            <p:ph type="subTitle" idx="4"/>
          </p:nvPr>
        </p:nvSpPr>
        <p:spPr>
          <a:xfrm>
            <a:off x="1259205" y="2017395"/>
            <a:ext cx="7121525" cy="43053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a:t>Analysis covers 20 states and 311 districts</a:t>
            </a:r>
            <a:endParaRPr lang="en-US" altLang="en-GB"/>
          </a:p>
        </p:txBody>
      </p:sp>
      <p:sp>
        <p:nvSpPr>
          <p:cNvPr id="249" name="Google Shape;249;p34"/>
          <p:cNvSpPr txBox="1"/>
          <p:nvPr>
            <p:ph type="title"/>
          </p:nvPr>
        </p:nvSpPr>
        <p:spPr>
          <a:xfrm>
            <a:off x="722375" y="539500"/>
            <a:ext cx="7704000" cy="60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Exploratory Data Analysis</a:t>
            </a:r>
            <a:endParaRPr lang="en-US" altLang="en-GB"/>
          </a:p>
        </p:txBody>
      </p:sp>
      <p:sp>
        <p:nvSpPr>
          <p:cNvPr id="252" name="Google Shape;252;p34"/>
          <p:cNvSpPr txBox="1"/>
          <p:nvPr>
            <p:ph type="subTitle" idx="3"/>
          </p:nvPr>
        </p:nvSpPr>
        <p:spPr>
          <a:xfrm>
            <a:off x="1187450" y="1347470"/>
            <a:ext cx="6278880" cy="43053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a:t>Dataset spans across 51 years (1966-2017)</a:t>
            </a:r>
            <a:endParaRPr lang="en-US" altLang="en-GB"/>
          </a:p>
        </p:txBody>
      </p:sp>
      <p:sp>
        <p:nvSpPr>
          <p:cNvPr id="253" name="Google Shape;253;p34"/>
          <p:cNvSpPr/>
          <p:nvPr/>
        </p:nvSpPr>
        <p:spPr>
          <a:xfrm>
            <a:off x="395360" y="1275820"/>
            <a:ext cx="444394" cy="405663"/>
          </a:xfrm>
          <a:custGeom>
            <a:avLst/>
            <a:gdLst/>
            <a:ahLst/>
            <a:cxnLst/>
            <a:rect l="l" t="t" r="r" b="b"/>
            <a:pathLst>
              <a:path w="764" h="697" extrusionOk="0">
                <a:moveTo>
                  <a:pt x="710" y="625"/>
                </a:moveTo>
                <a:cubicBezTo>
                  <a:pt x="700" y="625"/>
                  <a:pt x="700" y="625"/>
                  <a:pt x="700" y="625"/>
                </a:cubicBezTo>
                <a:cubicBezTo>
                  <a:pt x="700" y="289"/>
                  <a:pt x="700" y="289"/>
                  <a:pt x="700" y="289"/>
                </a:cubicBezTo>
                <a:cubicBezTo>
                  <a:pt x="742" y="297"/>
                  <a:pt x="764" y="241"/>
                  <a:pt x="728" y="218"/>
                </a:cubicBezTo>
                <a:cubicBezTo>
                  <a:pt x="659" y="174"/>
                  <a:pt x="659" y="174"/>
                  <a:pt x="659" y="174"/>
                </a:cubicBezTo>
                <a:cubicBezTo>
                  <a:pt x="654" y="170"/>
                  <a:pt x="647" y="172"/>
                  <a:pt x="644" y="177"/>
                </a:cubicBezTo>
                <a:cubicBezTo>
                  <a:pt x="641" y="182"/>
                  <a:pt x="642" y="188"/>
                  <a:pt x="647" y="191"/>
                </a:cubicBezTo>
                <a:cubicBezTo>
                  <a:pt x="717" y="236"/>
                  <a:pt x="717" y="236"/>
                  <a:pt x="717" y="236"/>
                </a:cubicBezTo>
                <a:cubicBezTo>
                  <a:pt x="736" y="248"/>
                  <a:pt x="717" y="279"/>
                  <a:pt x="697" y="266"/>
                </a:cubicBezTo>
                <a:cubicBezTo>
                  <a:pt x="397" y="73"/>
                  <a:pt x="397" y="73"/>
                  <a:pt x="397" y="73"/>
                </a:cubicBezTo>
                <a:cubicBezTo>
                  <a:pt x="388" y="68"/>
                  <a:pt x="376" y="68"/>
                  <a:pt x="367" y="73"/>
                </a:cubicBezTo>
                <a:cubicBezTo>
                  <a:pt x="67" y="266"/>
                  <a:pt x="67" y="266"/>
                  <a:pt x="67" y="266"/>
                </a:cubicBezTo>
                <a:cubicBezTo>
                  <a:pt x="47" y="279"/>
                  <a:pt x="27" y="249"/>
                  <a:pt x="47" y="236"/>
                </a:cubicBezTo>
                <a:cubicBezTo>
                  <a:pt x="379" y="24"/>
                  <a:pt x="379" y="24"/>
                  <a:pt x="379" y="24"/>
                </a:cubicBezTo>
                <a:cubicBezTo>
                  <a:pt x="381" y="22"/>
                  <a:pt x="383" y="22"/>
                  <a:pt x="385" y="24"/>
                </a:cubicBezTo>
                <a:cubicBezTo>
                  <a:pt x="605" y="165"/>
                  <a:pt x="605" y="165"/>
                  <a:pt x="605" y="165"/>
                </a:cubicBezTo>
                <a:cubicBezTo>
                  <a:pt x="610" y="168"/>
                  <a:pt x="617" y="166"/>
                  <a:pt x="620" y="161"/>
                </a:cubicBezTo>
                <a:cubicBezTo>
                  <a:pt x="623" y="157"/>
                  <a:pt x="622" y="150"/>
                  <a:pt x="617" y="147"/>
                </a:cubicBezTo>
                <a:cubicBezTo>
                  <a:pt x="397" y="6"/>
                  <a:pt x="397" y="6"/>
                  <a:pt x="397" y="6"/>
                </a:cubicBezTo>
                <a:cubicBezTo>
                  <a:pt x="388" y="0"/>
                  <a:pt x="376" y="0"/>
                  <a:pt x="367" y="6"/>
                </a:cubicBezTo>
                <a:cubicBezTo>
                  <a:pt x="36" y="218"/>
                  <a:pt x="36" y="218"/>
                  <a:pt x="36" y="218"/>
                </a:cubicBezTo>
                <a:cubicBezTo>
                  <a:pt x="0" y="241"/>
                  <a:pt x="22" y="297"/>
                  <a:pt x="64" y="289"/>
                </a:cubicBezTo>
                <a:cubicBezTo>
                  <a:pt x="64" y="538"/>
                  <a:pt x="64" y="538"/>
                  <a:pt x="64" y="538"/>
                </a:cubicBezTo>
                <a:cubicBezTo>
                  <a:pt x="64" y="543"/>
                  <a:pt x="67" y="548"/>
                  <a:pt x="73" y="549"/>
                </a:cubicBezTo>
                <a:cubicBezTo>
                  <a:pt x="79" y="550"/>
                  <a:pt x="85" y="545"/>
                  <a:pt x="85" y="538"/>
                </a:cubicBezTo>
                <a:cubicBezTo>
                  <a:pt x="85" y="278"/>
                  <a:pt x="85" y="278"/>
                  <a:pt x="85" y="278"/>
                </a:cubicBezTo>
                <a:cubicBezTo>
                  <a:pt x="379" y="88"/>
                  <a:pt x="379" y="88"/>
                  <a:pt x="379" y="88"/>
                </a:cubicBezTo>
                <a:cubicBezTo>
                  <a:pt x="381" y="87"/>
                  <a:pt x="383" y="87"/>
                  <a:pt x="385" y="88"/>
                </a:cubicBezTo>
                <a:cubicBezTo>
                  <a:pt x="679" y="278"/>
                  <a:pt x="679" y="278"/>
                  <a:pt x="679" y="278"/>
                </a:cubicBezTo>
                <a:cubicBezTo>
                  <a:pt x="679" y="625"/>
                  <a:pt x="679" y="625"/>
                  <a:pt x="679" y="625"/>
                </a:cubicBezTo>
                <a:cubicBezTo>
                  <a:pt x="597" y="625"/>
                  <a:pt x="597" y="625"/>
                  <a:pt x="597" y="625"/>
                </a:cubicBezTo>
                <a:cubicBezTo>
                  <a:pt x="597" y="625"/>
                  <a:pt x="469" y="567"/>
                  <a:pt x="394" y="565"/>
                </a:cubicBezTo>
                <a:cubicBezTo>
                  <a:pt x="395" y="552"/>
                  <a:pt x="401" y="530"/>
                  <a:pt x="419" y="512"/>
                </a:cubicBezTo>
                <a:cubicBezTo>
                  <a:pt x="420" y="512"/>
                  <a:pt x="420" y="513"/>
                  <a:pt x="421" y="513"/>
                </a:cubicBezTo>
                <a:cubicBezTo>
                  <a:pt x="578" y="529"/>
                  <a:pt x="630" y="410"/>
                  <a:pt x="616" y="383"/>
                </a:cubicBezTo>
                <a:cubicBezTo>
                  <a:pt x="616" y="383"/>
                  <a:pt x="616" y="382"/>
                  <a:pt x="616" y="382"/>
                </a:cubicBezTo>
                <a:cubicBezTo>
                  <a:pt x="615" y="382"/>
                  <a:pt x="615" y="382"/>
                  <a:pt x="615" y="382"/>
                </a:cubicBezTo>
                <a:cubicBezTo>
                  <a:pt x="613" y="378"/>
                  <a:pt x="608" y="373"/>
                  <a:pt x="589" y="371"/>
                </a:cubicBezTo>
                <a:cubicBezTo>
                  <a:pt x="577" y="369"/>
                  <a:pt x="562" y="369"/>
                  <a:pt x="547" y="371"/>
                </a:cubicBezTo>
                <a:cubicBezTo>
                  <a:pt x="480" y="380"/>
                  <a:pt x="426" y="421"/>
                  <a:pt x="405" y="493"/>
                </a:cubicBezTo>
                <a:cubicBezTo>
                  <a:pt x="405" y="493"/>
                  <a:pt x="405" y="493"/>
                  <a:pt x="405" y="493"/>
                </a:cubicBezTo>
                <a:cubicBezTo>
                  <a:pt x="405" y="494"/>
                  <a:pt x="405" y="495"/>
                  <a:pt x="405" y="496"/>
                </a:cubicBezTo>
                <a:cubicBezTo>
                  <a:pt x="400" y="500"/>
                  <a:pt x="393" y="509"/>
                  <a:pt x="393" y="509"/>
                </a:cubicBezTo>
                <a:cubicBezTo>
                  <a:pt x="393" y="439"/>
                  <a:pt x="393" y="439"/>
                  <a:pt x="393" y="439"/>
                </a:cubicBezTo>
                <a:cubicBezTo>
                  <a:pt x="474" y="374"/>
                  <a:pt x="456" y="274"/>
                  <a:pt x="396" y="193"/>
                </a:cubicBezTo>
                <a:cubicBezTo>
                  <a:pt x="393" y="189"/>
                  <a:pt x="388" y="186"/>
                  <a:pt x="383" y="186"/>
                </a:cubicBezTo>
                <a:cubicBezTo>
                  <a:pt x="377" y="186"/>
                  <a:pt x="372" y="189"/>
                  <a:pt x="369" y="193"/>
                </a:cubicBezTo>
                <a:cubicBezTo>
                  <a:pt x="310" y="274"/>
                  <a:pt x="291" y="374"/>
                  <a:pt x="372" y="439"/>
                </a:cubicBezTo>
                <a:cubicBezTo>
                  <a:pt x="372" y="508"/>
                  <a:pt x="372" y="508"/>
                  <a:pt x="372" y="508"/>
                </a:cubicBezTo>
                <a:cubicBezTo>
                  <a:pt x="372" y="508"/>
                  <a:pt x="365" y="500"/>
                  <a:pt x="360" y="496"/>
                </a:cubicBezTo>
                <a:cubicBezTo>
                  <a:pt x="360" y="495"/>
                  <a:pt x="360" y="494"/>
                  <a:pt x="359" y="493"/>
                </a:cubicBezTo>
                <a:cubicBezTo>
                  <a:pt x="359" y="493"/>
                  <a:pt x="359" y="493"/>
                  <a:pt x="359" y="493"/>
                </a:cubicBezTo>
                <a:cubicBezTo>
                  <a:pt x="349" y="454"/>
                  <a:pt x="328" y="423"/>
                  <a:pt x="298" y="402"/>
                </a:cubicBezTo>
                <a:cubicBezTo>
                  <a:pt x="262" y="376"/>
                  <a:pt x="213" y="366"/>
                  <a:pt x="176" y="371"/>
                </a:cubicBezTo>
                <a:cubicBezTo>
                  <a:pt x="157" y="373"/>
                  <a:pt x="152" y="378"/>
                  <a:pt x="150" y="382"/>
                </a:cubicBezTo>
                <a:cubicBezTo>
                  <a:pt x="150" y="382"/>
                  <a:pt x="150" y="382"/>
                  <a:pt x="150" y="382"/>
                </a:cubicBezTo>
                <a:cubicBezTo>
                  <a:pt x="150" y="382"/>
                  <a:pt x="150" y="382"/>
                  <a:pt x="150" y="382"/>
                </a:cubicBezTo>
                <a:cubicBezTo>
                  <a:pt x="136" y="405"/>
                  <a:pt x="178" y="514"/>
                  <a:pt x="314" y="514"/>
                </a:cubicBezTo>
                <a:cubicBezTo>
                  <a:pt x="320" y="514"/>
                  <a:pt x="340" y="514"/>
                  <a:pt x="347" y="512"/>
                </a:cubicBezTo>
                <a:cubicBezTo>
                  <a:pt x="366" y="529"/>
                  <a:pt x="371" y="552"/>
                  <a:pt x="372" y="565"/>
                </a:cubicBezTo>
                <a:cubicBezTo>
                  <a:pt x="297" y="567"/>
                  <a:pt x="168" y="625"/>
                  <a:pt x="168" y="625"/>
                </a:cubicBezTo>
                <a:cubicBezTo>
                  <a:pt x="86" y="625"/>
                  <a:pt x="86" y="625"/>
                  <a:pt x="86" y="625"/>
                </a:cubicBezTo>
                <a:cubicBezTo>
                  <a:pt x="86" y="589"/>
                  <a:pt x="86" y="589"/>
                  <a:pt x="86" y="589"/>
                </a:cubicBezTo>
                <a:cubicBezTo>
                  <a:pt x="86" y="583"/>
                  <a:pt x="82" y="578"/>
                  <a:pt x="77" y="578"/>
                </a:cubicBezTo>
                <a:cubicBezTo>
                  <a:pt x="70" y="577"/>
                  <a:pt x="65" y="582"/>
                  <a:pt x="65" y="588"/>
                </a:cubicBezTo>
                <a:cubicBezTo>
                  <a:pt x="65" y="625"/>
                  <a:pt x="65" y="625"/>
                  <a:pt x="65" y="625"/>
                </a:cubicBezTo>
                <a:cubicBezTo>
                  <a:pt x="56" y="625"/>
                  <a:pt x="56" y="625"/>
                  <a:pt x="56" y="625"/>
                </a:cubicBezTo>
                <a:cubicBezTo>
                  <a:pt x="35" y="625"/>
                  <a:pt x="18" y="642"/>
                  <a:pt x="19" y="663"/>
                </a:cubicBezTo>
                <a:cubicBezTo>
                  <a:pt x="21" y="682"/>
                  <a:pt x="36" y="697"/>
                  <a:pt x="56" y="697"/>
                </a:cubicBezTo>
                <a:cubicBezTo>
                  <a:pt x="709" y="697"/>
                  <a:pt x="709" y="697"/>
                  <a:pt x="709" y="697"/>
                </a:cubicBezTo>
                <a:cubicBezTo>
                  <a:pt x="730" y="697"/>
                  <a:pt x="747" y="680"/>
                  <a:pt x="746" y="658"/>
                </a:cubicBezTo>
                <a:cubicBezTo>
                  <a:pt x="745" y="639"/>
                  <a:pt x="729" y="625"/>
                  <a:pt x="710" y="625"/>
                </a:cubicBezTo>
                <a:close/>
                <a:moveTo>
                  <a:pt x="442" y="493"/>
                </a:moveTo>
                <a:cubicBezTo>
                  <a:pt x="500" y="449"/>
                  <a:pt x="565" y="417"/>
                  <a:pt x="595" y="404"/>
                </a:cubicBezTo>
                <a:cubicBezTo>
                  <a:pt x="580" y="452"/>
                  <a:pt x="528" y="496"/>
                  <a:pt x="442" y="493"/>
                </a:cubicBezTo>
                <a:close/>
                <a:moveTo>
                  <a:pt x="572" y="391"/>
                </a:moveTo>
                <a:cubicBezTo>
                  <a:pt x="539" y="406"/>
                  <a:pt x="486" y="434"/>
                  <a:pt x="436" y="471"/>
                </a:cubicBezTo>
                <a:cubicBezTo>
                  <a:pt x="463" y="416"/>
                  <a:pt x="517" y="391"/>
                  <a:pt x="572" y="391"/>
                </a:cubicBezTo>
                <a:close/>
                <a:moveTo>
                  <a:pt x="330" y="473"/>
                </a:moveTo>
                <a:cubicBezTo>
                  <a:pt x="278" y="437"/>
                  <a:pt x="223" y="407"/>
                  <a:pt x="191" y="391"/>
                </a:cubicBezTo>
                <a:cubicBezTo>
                  <a:pt x="246" y="390"/>
                  <a:pt x="303" y="416"/>
                  <a:pt x="330" y="473"/>
                </a:cubicBezTo>
                <a:close/>
                <a:moveTo>
                  <a:pt x="171" y="405"/>
                </a:moveTo>
                <a:cubicBezTo>
                  <a:pt x="200" y="419"/>
                  <a:pt x="263" y="452"/>
                  <a:pt x="321" y="493"/>
                </a:cubicBezTo>
                <a:cubicBezTo>
                  <a:pt x="237" y="495"/>
                  <a:pt x="186" y="452"/>
                  <a:pt x="171" y="405"/>
                </a:cubicBezTo>
                <a:close/>
                <a:moveTo>
                  <a:pt x="393" y="410"/>
                </a:moveTo>
                <a:cubicBezTo>
                  <a:pt x="393" y="227"/>
                  <a:pt x="393" y="227"/>
                  <a:pt x="393" y="227"/>
                </a:cubicBezTo>
                <a:cubicBezTo>
                  <a:pt x="430" y="289"/>
                  <a:pt x="444" y="359"/>
                  <a:pt x="393" y="410"/>
                </a:cubicBezTo>
                <a:close/>
                <a:moveTo>
                  <a:pt x="372" y="227"/>
                </a:moveTo>
                <a:cubicBezTo>
                  <a:pt x="372" y="410"/>
                  <a:pt x="372" y="410"/>
                  <a:pt x="372" y="410"/>
                </a:cubicBezTo>
                <a:cubicBezTo>
                  <a:pt x="321" y="359"/>
                  <a:pt x="335" y="289"/>
                  <a:pt x="372" y="227"/>
                </a:cubicBezTo>
                <a:close/>
                <a:moveTo>
                  <a:pt x="554" y="625"/>
                </a:moveTo>
                <a:cubicBezTo>
                  <a:pt x="211" y="625"/>
                  <a:pt x="211" y="625"/>
                  <a:pt x="211" y="625"/>
                </a:cubicBezTo>
                <a:cubicBezTo>
                  <a:pt x="315" y="573"/>
                  <a:pt x="450" y="573"/>
                  <a:pt x="554" y="625"/>
                </a:cubicBezTo>
                <a:close/>
                <a:moveTo>
                  <a:pt x="710" y="676"/>
                </a:moveTo>
                <a:cubicBezTo>
                  <a:pt x="55" y="676"/>
                  <a:pt x="55" y="676"/>
                  <a:pt x="55" y="676"/>
                </a:cubicBezTo>
                <a:cubicBezTo>
                  <a:pt x="48" y="676"/>
                  <a:pt x="41" y="670"/>
                  <a:pt x="40" y="662"/>
                </a:cubicBezTo>
                <a:cubicBezTo>
                  <a:pt x="39" y="653"/>
                  <a:pt x="46" y="646"/>
                  <a:pt x="55" y="646"/>
                </a:cubicBezTo>
                <a:cubicBezTo>
                  <a:pt x="710" y="646"/>
                  <a:pt x="710" y="646"/>
                  <a:pt x="710" y="646"/>
                </a:cubicBezTo>
                <a:cubicBezTo>
                  <a:pt x="717" y="646"/>
                  <a:pt x="724" y="652"/>
                  <a:pt x="725" y="659"/>
                </a:cubicBezTo>
                <a:cubicBezTo>
                  <a:pt x="726" y="668"/>
                  <a:pt x="719" y="676"/>
                  <a:pt x="710" y="67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254" name="Google Shape;254;p34"/>
          <p:cNvGrpSpPr/>
          <p:nvPr/>
        </p:nvGrpSpPr>
        <p:grpSpPr>
          <a:xfrm>
            <a:off x="444145" y="1964516"/>
            <a:ext cx="352917" cy="425007"/>
            <a:chOff x="7107390" y="1961334"/>
            <a:chExt cx="261556" cy="314983"/>
          </a:xfrm>
        </p:grpSpPr>
        <p:sp>
          <p:nvSpPr>
            <p:cNvPr id="255" name="Google Shape;255;p34"/>
            <p:cNvSpPr/>
            <p:nvPr/>
          </p:nvSpPr>
          <p:spPr>
            <a:xfrm>
              <a:off x="7107390" y="1961334"/>
              <a:ext cx="261556" cy="314983"/>
            </a:xfrm>
            <a:custGeom>
              <a:avLst/>
              <a:gdLst/>
              <a:ahLst/>
              <a:cxnLst/>
              <a:rect l="l" t="t" r="r" b="b"/>
              <a:pathLst>
                <a:path w="608" h="732" extrusionOk="0">
                  <a:moveTo>
                    <a:pt x="574" y="253"/>
                  </a:moveTo>
                  <a:cubicBezTo>
                    <a:pt x="561" y="244"/>
                    <a:pt x="557" y="228"/>
                    <a:pt x="563" y="214"/>
                  </a:cubicBezTo>
                  <a:cubicBezTo>
                    <a:pt x="565" y="208"/>
                    <a:pt x="585" y="182"/>
                    <a:pt x="568" y="152"/>
                  </a:cubicBezTo>
                  <a:cubicBezTo>
                    <a:pt x="550" y="122"/>
                    <a:pt x="518" y="126"/>
                    <a:pt x="512" y="125"/>
                  </a:cubicBezTo>
                  <a:cubicBezTo>
                    <a:pt x="497" y="124"/>
                    <a:pt x="485" y="112"/>
                    <a:pt x="483" y="96"/>
                  </a:cubicBezTo>
                  <a:cubicBezTo>
                    <a:pt x="482" y="91"/>
                    <a:pt x="487" y="58"/>
                    <a:pt x="456" y="41"/>
                  </a:cubicBezTo>
                  <a:cubicBezTo>
                    <a:pt x="426" y="23"/>
                    <a:pt x="400" y="43"/>
                    <a:pt x="395" y="45"/>
                  </a:cubicBezTo>
                  <a:cubicBezTo>
                    <a:pt x="381" y="52"/>
                    <a:pt x="364" y="47"/>
                    <a:pt x="355" y="34"/>
                  </a:cubicBezTo>
                  <a:cubicBezTo>
                    <a:pt x="351" y="30"/>
                    <a:pt x="339" y="0"/>
                    <a:pt x="304" y="0"/>
                  </a:cubicBezTo>
                  <a:cubicBezTo>
                    <a:pt x="269" y="0"/>
                    <a:pt x="257" y="30"/>
                    <a:pt x="253" y="34"/>
                  </a:cubicBezTo>
                  <a:cubicBezTo>
                    <a:pt x="244" y="47"/>
                    <a:pt x="228" y="52"/>
                    <a:pt x="214" y="45"/>
                  </a:cubicBezTo>
                  <a:cubicBezTo>
                    <a:pt x="208" y="43"/>
                    <a:pt x="182" y="23"/>
                    <a:pt x="152" y="41"/>
                  </a:cubicBezTo>
                  <a:cubicBezTo>
                    <a:pt x="122" y="58"/>
                    <a:pt x="126" y="91"/>
                    <a:pt x="125" y="96"/>
                  </a:cubicBezTo>
                  <a:cubicBezTo>
                    <a:pt x="124" y="112"/>
                    <a:pt x="112" y="124"/>
                    <a:pt x="96" y="125"/>
                  </a:cubicBezTo>
                  <a:cubicBezTo>
                    <a:pt x="91" y="126"/>
                    <a:pt x="58" y="122"/>
                    <a:pt x="41" y="152"/>
                  </a:cubicBezTo>
                  <a:cubicBezTo>
                    <a:pt x="23" y="182"/>
                    <a:pt x="43" y="208"/>
                    <a:pt x="45" y="214"/>
                  </a:cubicBezTo>
                  <a:cubicBezTo>
                    <a:pt x="52" y="228"/>
                    <a:pt x="47" y="244"/>
                    <a:pt x="34" y="253"/>
                  </a:cubicBezTo>
                  <a:cubicBezTo>
                    <a:pt x="30" y="257"/>
                    <a:pt x="0" y="269"/>
                    <a:pt x="0" y="304"/>
                  </a:cubicBezTo>
                  <a:cubicBezTo>
                    <a:pt x="0" y="339"/>
                    <a:pt x="30" y="351"/>
                    <a:pt x="34" y="355"/>
                  </a:cubicBezTo>
                  <a:cubicBezTo>
                    <a:pt x="47" y="364"/>
                    <a:pt x="52" y="381"/>
                    <a:pt x="45" y="395"/>
                  </a:cubicBezTo>
                  <a:cubicBezTo>
                    <a:pt x="43" y="400"/>
                    <a:pt x="23" y="426"/>
                    <a:pt x="41" y="456"/>
                  </a:cubicBezTo>
                  <a:cubicBezTo>
                    <a:pt x="58" y="487"/>
                    <a:pt x="91" y="482"/>
                    <a:pt x="96" y="483"/>
                  </a:cubicBezTo>
                  <a:cubicBezTo>
                    <a:pt x="107" y="484"/>
                    <a:pt x="116" y="490"/>
                    <a:pt x="121" y="499"/>
                  </a:cubicBezTo>
                  <a:cubicBezTo>
                    <a:pt x="57" y="636"/>
                    <a:pt x="57" y="636"/>
                    <a:pt x="57" y="636"/>
                  </a:cubicBezTo>
                  <a:cubicBezTo>
                    <a:pt x="53" y="643"/>
                    <a:pt x="54" y="652"/>
                    <a:pt x="59" y="659"/>
                  </a:cubicBezTo>
                  <a:cubicBezTo>
                    <a:pt x="65" y="666"/>
                    <a:pt x="73" y="669"/>
                    <a:pt x="81" y="667"/>
                  </a:cubicBezTo>
                  <a:cubicBezTo>
                    <a:pt x="149" y="653"/>
                    <a:pt x="149" y="653"/>
                    <a:pt x="149" y="653"/>
                  </a:cubicBezTo>
                  <a:cubicBezTo>
                    <a:pt x="150" y="653"/>
                    <a:pt x="150" y="653"/>
                    <a:pt x="150" y="654"/>
                  </a:cubicBezTo>
                  <a:cubicBezTo>
                    <a:pt x="185" y="716"/>
                    <a:pt x="185" y="716"/>
                    <a:pt x="185" y="716"/>
                  </a:cubicBezTo>
                  <a:cubicBezTo>
                    <a:pt x="194" y="732"/>
                    <a:pt x="217" y="731"/>
                    <a:pt x="225" y="715"/>
                  </a:cubicBezTo>
                  <a:cubicBezTo>
                    <a:pt x="245" y="671"/>
                    <a:pt x="245" y="671"/>
                    <a:pt x="245" y="671"/>
                  </a:cubicBezTo>
                  <a:cubicBezTo>
                    <a:pt x="248" y="666"/>
                    <a:pt x="245" y="659"/>
                    <a:pt x="240" y="657"/>
                  </a:cubicBezTo>
                  <a:cubicBezTo>
                    <a:pt x="235" y="654"/>
                    <a:pt x="228" y="656"/>
                    <a:pt x="226" y="662"/>
                  </a:cubicBezTo>
                  <a:cubicBezTo>
                    <a:pt x="205" y="706"/>
                    <a:pt x="205" y="706"/>
                    <a:pt x="205" y="706"/>
                  </a:cubicBezTo>
                  <a:cubicBezTo>
                    <a:pt x="205" y="706"/>
                    <a:pt x="205" y="706"/>
                    <a:pt x="204" y="706"/>
                  </a:cubicBezTo>
                  <a:cubicBezTo>
                    <a:pt x="204" y="706"/>
                    <a:pt x="204" y="706"/>
                    <a:pt x="203" y="706"/>
                  </a:cubicBezTo>
                  <a:cubicBezTo>
                    <a:pt x="169" y="643"/>
                    <a:pt x="169" y="643"/>
                    <a:pt x="169" y="643"/>
                  </a:cubicBezTo>
                  <a:cubicBezTo>
                    <a:pt x="164" y="635"/>
                    <a:pt x="155" y="630"/>
                    <a:pt x="145" y="632"/>
                  </a:cubicBezTo>
                  <a:cubicBezTo>
                    <a:pt x="77" y="646"/>
                    <a:pt x="77" y="646"/>
                    <a:pt x="77" y="646"/>
                  </a:cubicBezTo>
                  <a:cubicBezTo>
                    <a:pt x="77" y="646"/>
                    <a:pt x="76" y="646"/>
                    <a:pt x="76" y="646"/>
                  </a:cubicBezTo>
                  <a:cubicBezTo>
                    <a:pt x="76" y="645"/>
                    <a:pt x="76" y="645"/>
                    <a:pt x="76" y="645"/>
                  </a:cubicBezTo>
                  <a:cubicBezTo>
                    <a:pt x="127" y="535"/>
                    <a:pt x="127" y="535"/>
                    <a:pt x="127" y="535"/>
                  </a:cubicBezTo>
                  <a:cubicBezTo>
                    <a:pt x="131" y="549"/>
                    <a:pt x="140" y="560"/>
                    <a:pt x="152" y="568"/>
                  </a:cubicBezTo>
                  <a:cubicBezTo>
                    <a:pt x="182" y="585"/>
                    <a:pt x="208" y="565"/>
                    <a:pt x="214" y="563"/>
                  </a:cubicBezTo>
                  <a:cubicBezTo>
                    <a:pt x="228" y="557"/>
                    <a:pt x="244" y="561"/>
                    <a:pt x="253" y="574"/>
                  </a:cubicBezTo>
                  <a:cubicBezTo>
                    <a:pt x="261" y="585"/>
                    <a:pt x="261" y="585"/>
                    <a:pt x="261" y="585"/>
                  </a:cubicBezTo>
                  <a:cubicBezTo>
                    <a:pt x="261" y="586"/>
                    <a:pt x="261" y="586"/>
                    <a:pt x="261" y="586"/>
                  </a:cubicBezTo>
                  <a:cubicBezTo>
                    <a:pt x="247" y="616"/>
                    <a:pt x="247" y="616"/>
                    <a:pt x="247" y="616"/>
                  </a:cubicBezTo>
                  <a:cubicBezTo>
                    <a:pt x="245" y="622"/>
                    <a:pt x="247" y="628"/>
                    <a:pt x="252" y="631"/>
                  </a:cubicBezTo>
                  <a:cubicBezTo>
                    <a:pt x="257" y="633"/>
                    <a:pt x="264" y="631"/>
                    <a:pt x="266" y="626"/>
                  </a:cubicBezTo>
                  <a:cubicBezTo>
                    <a:pt x="278" y="601"/>
                    <a:pt x="278" y="601"/>
                    <a:pt x="278" y="601"/>
                  </a:cubicBezTo>
                  <a:cubicBezTo>
                    <a:pt x="286" y="606"/>
                    <a:pt x="295" y="608"/>
                    <a:pt x="304" y="608"/>
                  </a:cubicBezTo>
                  <a:cubicBezTo>
                    <a:pt x="314" y="608"/>
                    <a:pt x="323" y="606"/>
                    <a:pt x="331" y="601"/>
                  </a:cubicBezTo>
                  <a:cubicBezTo>
                    <a:pt x="384" y="715"/>
                    <a:pt x="384" y="715"/>
                    <a:pt x="384" y="715"/>
                  </a:cubicBezTo>
                  <a:cubicBezTo>
                    <a:pt x="392" y="731"/>
                    <a:pt x="415" y="732"/>
                    <a:pt x="423" y="716"/>
                  </a:cubicBezTo>
                  <a:cubicBezTo>
                    <a:pt x="458" y="654"/>
                    <a:pt x="458" y="654"/>
                    <a:pt x="458" y="654"/>
                  </a:cubicBezTo>
                  <a:cubicBezTo>
                    <a:pt x="458" y="653"/>
                    <a:pt x="459" y="653"/>
                    <a:pt x="459" y="653"/>
                  </a:cubicBezTo>
                  <a:cubicBezTo>
                    <a:pt x="527" y="667"/>
                    <a:pt x="527" y="667"/>
                    <a:pt x="527" y="667"/>
                  </a:cubicBezTo>
                  <a:cubicBezTo>
                    <a:pt x="535" y="669"/>
                    <a:pt x="544" y="666"/>
                    <a:pt x="549" y="659"/>
                  </a:cubicBezTo>
                  <a:cubicBezTo>
                    <a:pt x="554" y="652"/>
                    <a:pt x="555" y="643"/>
                    <a:pt x="552" y="636"/>
                  </a:cubicBezTo>
                  <a:cubicBezTo>
                    <a:pt x="487" y="499"/>
                    <a:pt x="487" y="499"/>
                    <a:pt x="487" y="499"/>
                  </a:cubicBezTo>
                  <a:cubicBezTo>
                    <a:pt x="492" y="490"/>
                    <a:pt x="502" y="484"/>
                    <a:pt x="512" y="483"/>
                  </a:cubicBezTo>
                  <a:cubicBezTo>
                    <a:pt x="518" y="482"/>
                    <a:pt x="550" y="487"/>
                    <a:pt x="568" y="456"/>
                  </a:cubicBezTo>
                  <a:cubicBezTo>
                    <a:pt x="585" y="426"/>
                    <a:pt x="565" y="400"/>
                    <a:pt x="563" y="395"/>
                  </a:cubicBezTo>
                  <a:cubicBezTo>
                    <a:pt x="557" y="381"/>
                    <a:pt x="561" y="364"/>
                    <a:pt x="574" y="355"/>
                  </a:cubicBezTo>
                  <a:cubicBezTo>
                    <a:pt x="578" y="351"/>
                    <a:pt x="608" y="339"/>
                    <a:pt x="608" y="304"/>
                  </a:cubicBezTo>
                  <a:cubicBezTo>
                    <a:pt x="608" y="269"/>
                    <a:pt x="578" y="257"/>
                    <a:pt x="574" y="253"/>
                  </a:cubicBezTo>
                  <a:close/>
                  <a:moveTo>
                    <a:pt x="532" y="646"/>
                  </a:moveTo>
                  <a:cubicBezTo>
                    <a:pt x="532" y="646"/>
                    <a:pt x="531" y="646"/>
                    <a:pt x="531" y="646"/>
                  </a:cubicBezTo>
                  <a:cubicBezTo>
                    <a:pt x="463" y="632"/>
                    <a:pt x="463" y="632"/>
                    <a:pt x="463" y="632"/>
                  </a:cubicBezTo>
                  <a:cubicBezTo>
                    <a:pt x="454" y="630"/>
                    <a:pt x="444" y="635"/>
                    <a:pt x="439" y="643"/>
                  </a:cubicBezTo>
                  <a:cubicBezTo>
                    <a:pt x="405" y="706"/>
                    <a:pt x="405" y="706"/>
                    <a:pt x="405" y="706"/>
                  </a:cubicBezTo>
                  <a:cubicBezTo>
                    <a:pt x="405" y="706"/>
                    <a:pt x="405" y="706"/>
                    <a:pt x="404" y="706"/>
                  </a:cubicBezTo>
                  <a:cubicBezTo>
                    <a:pt x="403" y="706"/>
                    <a:pt x="403" y="706"/>
                    <a:pt x="403" y="706"/>
                  </a:cubicBezTo>
                  <a:cubicBezTo>
                    <a:pt x="347" y="586"/>
                    <a:pt x="347" y="586"/>
                    <a:pt x="347" y="586"/>
                  </a:cubicBezTo>
                  <a:cubicBezTo>
                    <a:pt x="347" y="586"/>
                    <a:pt x="347" y="586"/>
                    <a:pt x="348" y="585"/>
                  </a:cubicBezTo>
                  <a:cubicBezTo>
                    <a:pt x="355" y="574"/>
                    <a:pt x="355" y="574"/>
                    <a:pt x="355" y="574"/>
                  </a:cubicBezTo>
                  <a:cubicBezTo>
                    <a:pt x="364" y="561"/>
                    <a:pt x="381" y="557"/>
                    <a:pt x="395" y="563"/>
                  </a:cubicBezTo>
                  <a:cubicBezTo>
                    <a:pt x="400" y="565"/>
                    <a:pt x="426" y="585"/>
                    <a:pt x="456" y="568"/>
                  </a:cubicBezTo>
                  <a:cubicBezTo>
                    <a:pt x="469" y="560"/>
                    <a:pt x="477" y="549"/>
                    <a:pt x="481" y="535"/>
                  </a:cubicBezTo>
                  <a:cubicBezTo>
                    <a:pt x="532" y="645"/>
                    <a:pt x="532" y="645"/>
                    <a:pt x="532" y="645"/>
                  </a:cubicBezTo>
                  <a:cubicBezTo>
                    <a:pt x="532" y="645"/>
                    <a:pt x="533" y="645"/>
                    <a:pt x="532" y="646"/>
                  </a:cubicBezTo>
                  <a:close/>
                  <a:moveTo>
                    <a:pt x="562" y="338"/>
                  </a:moveTo>
                  <a:cubicBezTo>
                    <a:pt x="540" y="352"/>
                    <a:pt x="533" y="380"/>
                    <a:pt x="544" y="404"/>
                  </a:cubicBezTo>
                  <a:cubicBezTo>
                    <a:pt x="546" y="411"/>
                    <a:pt x="560" y="426"/>
                    <a:pt x="549" y="446"/>
                  </a:cubicBezTo>
                  <a:cubicBezTo>
                    <a:pt x="538" y="465"/>
                    <a:pt x="518" y="461"/>
                    <a:pt x="511" y="462"/>
                  </a:cubicBezTo>
                  <a:cubicBezTo>
                    <a:pt x="485" y="464"/>
                    <a:pt x="464" y="484"/>
                    <a:pt x="462" y="511"/>
                  </a:cubicBezTo>
                  <a:cubicBezTo>
                    <a:pt x="461" y="518"/>
                    <a:pt x="465" y="538"/>
                    <a:pt x="446" y="549"/>
                  </a:cubicBezTo>
                  <a:cubicBezTo>
                    <a:pt x="426" y="560"/>
                    <a:pt x="411" y="546"/>
                    <a:pt x="404" y="544"/>
                  </a:cubicBezTo>
                  <a:cubicBezTo>
                    <a:pt x="380" y="533"/>
                    <a:pt x="353" y="540"/>
                    <a:pt x="338" y="562"/>
                  </a:cubicBezTo>
                  <a:cubicBezTo>
                    <a:pt x="333" y="567"/>
                    <a:pt x="327" y="587"/>
                    <a:pt x="304" y="587"/>
                  </a:cubicBezTo>
                  <a:cubicBezTo>
                    <a:pt x="281" y="587"/>
                    <a:pt x="276" y="567"/>
                    <a:pt x="271" y="562"/>
                  </a:cubicBezTo>
                  <a:cubicBezTo>
                    <a:pt x="260" y="547"/>
                    <a:pt x="244" y="539"/>
                    <a:pt x="227" y="539"/>
                  </a:cubicBezTo>
                  <a:cubicBezTo>
                    <a:pt x="198" y="539"/>
                    <a:pt x="188" y="563"/>
                    <a:pt x="163" y="549"/>
                  </a:cubicBezTo>
                  <a:cubicBezTo>
                    <a:pt x="154" y="544"/>
                    <a:pt x="148" y="535"/>
                    <a:pt x="147" y="524"/>
                  </a:cubicBezTo>
                  <a:cubicBezTo>
                    <a:pt x="146" y="511"/>
                    <a:pt x="146" y="511"/>
                    <a:pt x="146" y="511"/>
                  </a:cubicBezTo>
                  <a:cubicBezTo>
                    <a:pt x="144" y="484"/>
                    <a:pt x="124" y="464"/>
                    <a:pt x="98" y="462"/>
                  </a:cubicBezTo>
                  <a:cubicBezTo>
                    <a:pt x="91" y="461"/>
                    <a:pt x="70" y="465"/>
                    <a:pt x="59" y="446"/>
                  </a:cubicBezTo>
                  <a:cubicBezTo>
                    <a:pt x="48" y="426"/>
                    <a:pt x="62" y="411"/>
                    <a:pt x="64" y="404"/>
                  </a:cubicBezTo>
                  <a:cubicBezTo>
                    <a:pt x="75" y="380"/>
                    <a:pt x="68" y="352"/>
                    <a:pt x="46" y="338"/>
                  </a:cubicBezTo>
                  <a:cubicBezTo>
                    <a:pt x="41" y="333"/>
                    <a:pt x="21" y="326"/>
                    <a:pt x="21" y="304"/>
                  </a:cubicBezTo>
                  <a:cubicBezTo>
                    <a:pt x="21" y="282"/>
                    <a:pt x="41" y="275"/>
                    <a:pt x="46" y="270"/>
                  </a:cubicBezTo>
                  <a:cubicBezTo>
                    <a:pt x="68" y="256"/>
                    <a:pt x="75" y="228"/>
                    <a:pt x="64" y="204"/>
                  </a:cubicBezTo>
                  <a:cubicBezTo>
                    <a:pt x="62" y="197"/>
                    <a:pt x="48" y="182"/>
                    <a:pt x="59" y="163"/>
                  </a:cubicBezTo>
                  <a:cubicBezTo>
                    <a:pt x="70" y="143"/>
                    <a:pt x="91" y="148"/>
                    <a:pt x="98" y="146"/>
                  </a:cubicBezTo>
                  <a:cubicBezTo>
                    <a:pt x="124" y="144"/>
                    <a:pt x="144" y="124"/>
                    <a:pt x="146" y="98"/>
                  </a:cubicBezTo>
                  <a:cubicBezTo>
                    <a:pt x="148" y="91"/>
                    <a:pt x="143" y="70"/>
                    <a:pt x="163" y="59"/>
                  </a:cubicBezTo>
                  <a:cubicBezTo>
                    <a:pt x="182" y="48"/>
                    <a:pt x="197" y="62"/>
                    <a:pt x="204" y="64"/>
                  </a:cubicBezTo>
                  <a:cubicBezTo>
                    <a:pt x="228" y="75"/>
                    <a:pt x="256" y="68"/>
                    <a:pt x="271" y="46"/>
                  </a:cubicBezTo>
                  <a:cubicBezTo>
                    <a:pt x="275" y="41"/>
                    <a:pt x="282" y="21"/>
                    <a:pt x="304" y="21"/>
                  </a:cubicBezTo>
                  <a:cubicBezTo>
                    <a:pt x="326" y="21"/>
                    <a:pt x="333" y="41"/>
                    <a:pt x="338" y="46"/>
                  </a:cubicBezTo>
                  <a:cubicBezTo>
                    <a:pt x="353" y="68"/>
                    <a:pt x="380" y="75"/>
                    <a:pt x="404" y="64"/>
                  </a:cubicBezTo>
                  <a:cubicBezTo>
                    <a:pt x="411" y="62"/>
                    <a:pt x="426" y="48"/>
                    <a:pt x="446" y="59"/>
                  </a:cubicBezTo>
                  <a:cubicBezTo>
                    <a:pt x="465" y="70"/>
                    <a:pt x="461" y="91"/>
                    <a:pt x="462" y="98"/>
                  </a:cubicBezTo>
                  <a:cubicBezTo>
                    <a:pt x="464" y="124"/>
                    <a:pt x="485" y="144"/>
                    <a:pt x="511" y="146"/>
                  </a:cubicBezTo>
                  <a:cubicBezTo>
                    <a:pt x="518" y="148"/>
                    <a:pt x="538" y="143"/>
                    <a:pt x="549" y="163"/>
                  </a:cubicBezTo>
                  <a:cubicBezTo>
                    <a:pt x="560" y="182"/>
                    <a:pt x="546" y="197"/>
                    <a:pt x="544" y="204"/>
                  </a:cubicBezTo>
                  <a:cubicBezTo>
                    <a:pt x="533" y="228"/>
                    <a:pt x="540" y="256"/>
                    <a:pt x="562" y="270"/>
                  </a:cubicBezTo>
                  <a:cubicBezTo>
                    <a:pt x="567" y="275"/>
                    <a:pt x="587" y="282"/>
                    <a:pt x="587" y="304"/>
                  </a:cubicBezTo>
                  <a:cubicBezTo>
                    <a:pt x="587" y="326"/>
                    <a:pt x="567" y="333"/>
                    <a:pt x="562" y="33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6" name="Google Shape;256;p34"/>
            <p:cNvSpPr/>
            <p:nvPr/>
          </p:nvSpPr>
          <p:spPr>
            <a:xfrm>
              <a:off x="7148059" y="2002800"/>
              <a:ext cx="179421" cy="178623"/>
            </a:xfrm>
            <a:custGeom>
              <a:avLst/>
              <a:gdLst/>
              <a:ahLst/>
              <a:cxnLst/>
              <a:rect l="l" t="t" r="r" b="b"/>
              <a:pathLst>
                <a:path w="415" h="416" extrusionOk="0">
                  <a:moveTo>
                    <a:pt x="208" y="0"/>
                  </a:moveTo>
                  <a:cubicBezTo>
                    <a:pt x="94" y="0"/>
                    <a:pt x="0" y="93"/>
                    <a:pt x="0" y="208"/>
                  </a:cubicBezTo>
                  <a:cubicBezTo>
                    <a:pt x="0" y="323"/>
                    <a:pt x="94" y="416"/>
                    <a:pt x="208" y="416"/>
                  </a:cubicBezTo>
                  <a:cubicBezTo>
                    <a:pt x="258" y="416"/>
                    <a:pt x="307" y="398"/>
                    <a:pt x="345" y="365"/>
                  </a:cubicBezTo>
                  <a:cubicBezTo>
                    <a:pt x="382" y="332"/>
                    <a:pt x="407" y="287"/>
                    <a:pt x="414" y="238"/>
                  </a:cubicBezTo>
                  <a:cubicBezTo>
                    <a:pt x="415" y="232"/>
                    <a:pt x="411" y="227"/>
                    <a:pt x="405" y="226"/>
                  </a:cubicBezTo>
                  <a:cubicBezTo>
                    <a:pt x="399" y="225"/>
                    <a:pt x="394" y="229"/>
                    <a:pt x="393" y="235"/>
                  </a:cubicBezTo>
                  <a:cubicBezTo>
                    <a:pt x="380" y="327"/>
                    <a:pt x="301" y="395"/>
                    <a:pt x="208" y="395"/>
                  </a:cubicBezTo>
                  <a:cubicBezTo>
                    <a:pt x="105" y="395"/>
                    <a:pt x="22" y="311"/>
                    <a:pt x="22" y="208"/>
                  </a:cubicBezTo>
                  <a:cubicBezTo>
                    <a:pt x="22" y="105"/>
                    <a:pt x="105" y="22"/>
                    <a:pt x="208" y="22"/>
                  </a:cubicBezTo>
                  <a:cubicBezTo>
                    <a:pt x="303" y="22"/>
                    <a:pt x="383" y="93"/>
                    <a:pt x="394" y="187"/>
                  </a:cubicBezTo>
                  <a:cubicBezTo>
                    <a:pt x="394" y="193"/>
                    <a:pt x="399" y="197"/>
                    <a:pt x="405" y="197"/>
                  </a:cubicBezTo>
                  <a:cubicBezTo>
                    <a:pt x="411" y="196"/>
                    <a:pt x="415" y="191"/>
                    <a:pt x="415" y="185"/>
                  </a:cubicBezTo>
                  <a:cubicBezTo>
                    <a:pt x="403" y="80"/>
                    <a:pt x="314" y="0"/>
                    <a:pt x="20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7" name="Google Shape;257;p34"/>
            <p:cNvSpPr/>
            <p:nvPr/>
          </p:nvSpPr>
          <p:spPr>
            <a:xfrm>
              <a:off x="7177564" y="2037887"/>
              <a:ext cx="120411" cy="96489"/>
            </a:xfrm>
            <a:custGeom>
              <a:avLst/>
              <a:gdLst/>
              <a:ahLst/>
              <a:cxnLst/>
              <a:rect l="l" t="t" r="r" b="b"/>
              <a:pathLst>
                <a:path w="280" h="224" extrusionOk="0">
                  <a:moveTo>
                    <a:pt x="278" y="95"/>
                  </a:moveTo>
                  <a:cubicBezTo>
                    <a:pt x="280" y="85"/>
                    <a:pt x="271" y="76"/>
                    <a:pt x="262" y="78"/>
                  </a:cubicBezTo>
                  <a:cubicBezTo>
                    <a:pt x="250" y="80"/>
                    <a:pt x="220" y="87"/>
                    <a:pt x="192" y="103"/>
                  </a:cubicBezTo>
                  <a:cubicBezTo>
                    <a:pt x="185" y="60"/>
                    <a:pt x="163" y="23"/>
                    <a:pt x="152" y="9"/>
                  </a:cubicBezTo>
                  <a:cubicBezTo>
                    <a:pt x="146" y="0"/>
                    <a:pt x="134" y="0"/>
                    <a:pt x="128" y="9"/>
                  </a:cubicBezTo>
                  <a:cubicBezTo>
                    <a:pt x="118" y="23"/>
                    <a:pt x="95" y="60"/>
                    <a:pt x="88" y="103"/>
                  </a:cubicBezTo>
                  <a:cubicBezTo>
                    <a:pt x="60" y="87"/>
                    <a:pt x="30" y="80"/>
                    <a:pt x="19" y="78"/>
                  </a:cubicBezTo>
                  <a:cubicBezTo>
                    <a:pt x="9" y="76"/>
                    <a:pt x="0" y="85"/>
                    <a:pt x="2" y="95"/>
                  </a:cubicBezTo>
                  <a:cubicBezTo>
                    <a:pt x="9" y="134"/>
                    <a:pt x="27" y="177"/>
                    <a:pt x="58" y="202"/>
                  </a:cubicBezTo>
                  <a:cubicBezTo>
                    <a:pt x="23" y="202"/>
                    <a:pt x="23" y="202"/>
                    <a:pt x="23" y="202"/>
                  </a:cubicBezTo>
                  <a:cubicBezTo>
                    <a:pt x="18" y="202"/>
                    <a:pt x="14" y="206"/>
                    <a:pt x="13" y="211"/>
                  </a:cubicBezTo>
                  <a:cubicBezTo>
                    <a:pt x="11" y="218"/>
                    <a:pt x="16" y="224"/>
                    <a:pt x="23" y="224"/>
                  </a:cubicBezTo>
                  <a:cubicBezTo>
                    <a:pt x="257" y="224"/>
                    <a:pt x="257" y="224"/>
                    <a:pt x="257" y="224"/>
                  </a:cubicBezTo>
                  <a:cubicBezTo>
                    <a:pt x="262" y="224"/>
                    <a:pt x="267" y="220"/>
                    <a:pt x="268" y="216"/>
                  </a:cubicBezTo>
                  <a:cubicBezTo>
                    <a:pt x="269" y="209"/>
                    <a:pt x="264" y="202"/>
                    <a:pt x="257" y="202"/>
                  </a:cubicBezTo>
                  <a:cubicBezTo>
                    <a:pt x="223" y="202"/>
                    <a:pt x="223" y="202"/>
                    <a:pt x="223" y="202"/>
                  </a:cubicBezTo>
                  <a:cubicBezTo>
                    <a:pt x="253" y="177"/>
                    <a:pt x="271" y="133"/>
                    <a:pt x="278" y="95"/>
                  </a:cubicBezTo>
                  <a:close/>
                  <a:moveTo>
                    <a:pt x="140" y="29"/>
                  </a:moveTo>
                  <a:cubicBezTo>
                    <a:pt x="151" y="46"/>
                    <a:pt x="169" y="79"/>
                    <a:pt x="173" y="116"/>
                  </a:cubicBezTo>
                  <a:cubicBezTo>
                    <a:pt x="158" y="127"/>
                    <a:pt x="147" y="140"/>
                    <a:pt x="140" y="155"/>
                  </a:cubicBezTo>
                  <a:cubicBezTo>
                    <a:pt x="133" y="140"/>
                    <a:pt x="122" y="127"/>
                    <a:pt x="108" y="116"/>
                  </a:cubicBezTo>
                  <a:cubicBezTo>
                    <a:pt x="111" y="79"/>
                    <a:pt x="129" y="46"/>
                    <a:pt x="140" y="29"/>
                  </a:cubicBezTo>
                  <a:close/>
                  <a:moveTo>
                    <a:pt x="26" y="101"/>
                  </a:moveTo>
                  <a:cubicBezTo>
                    <a:pt x="81" y="114"/>
                    <a:pt x="130" y="146"/>
                    <a:pt x="130" y="202"/>
                  </a:cubicBezTo>
                  <a:cubicBezTo>
                    <a:pt x="130" y="202"/>
                    <a:pt x="130" y="202"/>
                    <a:pt x="130" y="202"/>
                  </a:cubicBezTo>
                  <a:cubicBezTo>
                    <a:pt x="103" y="202"/>
                    <a:pt x="103" y="202"/>
                    <a:pt x="103" y="202"/>
                  </a:cubicBezTo>
                  <a:cubicBezTo>
                    <a:pt x="52" y="188"/>
                    <a:pt x="32" y="128"/>
                    <a:pt x="26" y="101"/>
                  </a:cubicBezTo>
                  <a:close/>
                  <a:moveTo>
                    <a:pt x="151" y="202"/>
                  </a:moveTo>
                  <a:cubicBezTo>
                    <a:pt x="151" y="202"/>
                    <a:pt x="151" y="202"/>
                    <a:pt x="151" y="202"/>
                  </a:cubicBezTo>
                  <a:cubicBezTo>
                    <a:pt x="151" y="146"/>
                    <a:pt x="201" y="114"/>
                    <a:pt x="256" y="101"/>
                  </a:cubicBezTo>
                  <a:cubicBezTo>
                    <a:pt x="249" y="128"/>
                    <a:pt x="229" y="188"/>
                    <a:pt x="179" y="202"/>
                  </a:cubicBezTo>
                  <a:lnTo>
                    <a:pt x="151" y="20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73" name="Google Shape;273;p35"/>
          <p:cNvGrpSpPr/>
          <p:nvPr/>
        </p:nvGrpSpPr>
        <p:grpSpPr>
          <a:xfrm>
            <a:off x="511575" y="2715731"/>
            <a:ext cx="229102" cy="400165"/>
            <a:chOff x="4236659" y="1298674"/>
            <a:chExt cx="179421" cy="313388"/>
          </a:xfrm>
        </p:grpSpPr>
        <p:sp>
          <p:nvSpPr>
            <p:cNvPr id="274" name="Google Shape;274;p35"/>
            <p:cNvSpPr/>
            <p:nvPr/>
          </p:nvSpPr>
          <p:spPr>
            <a:xfrm>
              <a:off x="4276530" y="1454172"/>
              <a:ext cx="98880" cy="79742"/>
            </a:xfrm>
            <a:custGeom>
              <a:avLst/>
              <a:gdLst/>
              <a:ahLst/>
              <a:cxnLst/>
              <a:rect l="l" t="t" r="r" b="b"/>
              <a:pathLst>
                <a:path w="229" h="185" extrusionOk="0">
                  <a:moveTo>
                    <a:pt x="228" y="79"/>
                  </a:moveTo>
                  <a:cubicBezTo>
                    <a:pt x="229" y="69"/>
                    <a:pt x="221" y="61"/>
                    <a:pt x="212" y="63"/>
                  </a:cubicBezTo>
                  <a:cubicBezTo>
                    <a:pt x="193" y="66"/>
                    <a:pt x="175" y="72"/>
                    <a:pt x="158" y="81"/>
                  </a:cubicBezTo>
                  <a:cubicBezTo>
                    <a:pt x="153" y="56"/>
                    <a:pt x="141" y="29"/>
                    <a:pt x="126" y="8"/>
                  </a:cubicBezTo>
                  <a:cubicBezTo>
                    <a:pt x="125" y="6"/>
                    <a:pt x="122" y="4"/>
                    <a:pt x="120" y="3"/>
                  </a:cubicBezTo>
                  <a:cubicBezTo>
                    <a:pt x="113" y="0"/>
                    <a:pt x="107" y="3"/>
                    <a:pt x="103" y="8"/>
                  </a:cubicBezTo>
                  <a:cubicBezTo>
                    <a:pt x="95" y="19"/>
                    <a:pt x="77" y="48"/>
                    <a:pt x="71" y="81"/>
                  </a:cubicBezTo>
                  <a:cubicBezTo>
                    <a:pt x="54" y="72"/>
                    <a:pt x="36" y="66"/>
                    <a:pt x="17" y="63"/>
                  </a:cubicBezTo>
                  <a:cubicBezTo>
                    <a:pt x="8" y="61"/>
                    <a:pt x="0" y="69"/>
                    <a:pt x="2" y="79"/>
                  </a:cubicBezTo>
                  <a:cubicBezTo>
                    <a:pt x="3" y="88"/>
                    <a:pt x="8" y="111"/>
                    <a:pt x="21" y="133"/>
                  </a:cubicBezTo>
                  <a:cubicBezTo>
                    <a:pt x="27" y="146"/>
                    <a:pt x="35" y="156"/>
                    <a:pt x="44" y="164"/>
                  </a:cubicBezTo>
                  <a:cubicBezTo>
                    <a:pt x="16" y="164"/>
                    <a:pt x="16" y="164"/>
                    <a:pt x="16" y="164"/>
                  </a:cubicBezTo>
                  <a:cubicBezTo>
                    <a:pt x="11" y="164"/>
                    <a:pt x="6" y="168"/>
                    <a:pt x="5" y="173"/>
                  </a:cubicBezTo>
                  <a:cubicBezTo>
                    <a:pt x="4" y="180"/>
                    <a:pt x="9" y="185"/>
                    <a:pt x="16" y="185"/>
                  </a:cubicBezTo>
                  <a:cubicBezTo>
                    <a:pt x="213" y="185"/>
                    <a:pt x="213" y="185"/>
                    <a:pt x="213" y="185"/>
                  </a:cubicBezTo>
                  <a:cubicBezTo>
                    <a:pt x="218" y="185"/>
                    <a:pt x="223" y="181"/>
                    <a:pt x="224" y="176"/>
                  </a:cubicBezTo>
                  <a:cubicBezTo>
                    <a:pt x="225" y="169"/>
                    <a:pt x="220" y="164"/>
                    <a:pt x="213" y="164"/>
                  </a:cubicBezTo>
                  <a:cubicBezTo>
                    <a:pt x="185" y="164"/>
                    <a:pt x="185" y="164"/>
                    <a:pt x="185" y="164"/>
                  </a:cubicBezTo>
                  <a:cubicBezTo>
                    <a:pt x="208" y="143"/>
                    <a:pt x="222" y="109"/>
                    <a:pt x="228" y="79"/>
                  </a:cubicBezTo>
                  <a:close/>
                  <a:moveTo>
                    <a:pt x="115" y="29"/>
                  </a:moveTo>
                  <a:cubicBezTo>
                    <a:pt x="126" y="48"/>
                    <a:pt x="136" y="71"/>
                    <a:pt x="139" y="94"/>
                  </a:cubicBezTo>
                  <a:cubicBezTo>
                    <a:pt x="129" y="102"/>
                    <a:pt x="121" y="111"/>
                    <a:pt x="115" y="122"/>
                  </a:cubicBezTo>
                  <a:cubicBezTo>
                    <a:pt x="109" y="111"/>
                    <a:pt x="100" y="102"/>
                    <a:pt x="91" y="94"/>
                  </a:cubicBezTo>
                  <a:cubicBezTo>
                    <a:pt x="93" y="68"/>
                    <a:pt x="106" y="43"/>
                    <a:pt x="115" y="29"/>
                  </a:cubicBezTo>
                  <a:close/>
                  <a:moveTo>
                    <a:pt x="25" y="86"/>
                  </a:moveTo>
                  <a:cubicBezTo>
                    <a:pt x="66" y="97"/>
                    <a:pt x="103" y="121"/>
                    <a:pt x="104" y="164"/>
                  </a:cubicBezTo>
                  <a:cubicBezTo>
                    <a:pt x="89" y="164"/>
                    <a:pt x="89" y="164"/>
                    <a:pt x="89" y="164"/>
                  </a:cubicBezTo>
                  <a:cubicBezTo>
                    <a:pt x="48" y="156"/>
                    <a:pt x="31" y="110"/>
                    <a:pt x="25" y="86"/>
                  </a:cubicBezTo>
                  <a:close/>
                  <a:moveTo>
                    <a:pt x="125" y="164"/>
                  </a:moveTo>
                  <a:cubicBezTo>
                    <a:pt x="126" y="121"/>
                    <a:pt x="163" y="97"/>
                    <a:pt x="204" y="86"/>
                  </a:cubicBezTo>
                  <a:cubicBezTo>
                    <a:pt x="198" y="110"/>
                    <a:pt x="181" y="156"/>
                    <a:pt x="140" y="164"/>
                  </a:cubicBezTo>
                  <a:lnTo>
                    <a:pt x="125" y="164"/>
                  </a:lnTo>
                  <a:close/>
                </a:path>
              </a:pathLst>
            </a:custGeom>
            <a:solidFill>
              <a:schemeClr val="lt2"/>
            </a:solidFill>
            <a:ln>
              <a:noFill/>
            </a:ln>
          </p:spPr>
          <p:txBody>
            <a:bodyPr spcFirstLastPara="1" wrap="square" lIns="91425" tIns="45700" rIns="91425" bIns="45700" anchor="t" anchorCtr="0">
              <a:noAutofit/>
            </a:bodyPr>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75" name="Google Shape;275;p35"/>
            <p:cNvSpPr/>
            <p:nvPr/>
          </p:nvSpPr>
          <p:spPr>
            <a:xfrm>
              <a:off x="4236659" y="1298674"/>
              <a:ext cx="179421" cy="313388"/>
            </a:xfrm>
            <a:custGeom>
              <a:avLst/>
              <a:gdLst/>
              <a:ahLst/>
              <a:cxnLst/>
              <a:rect l="l" t="t" r="r" b="b"/>
              <a:pathLst>
                <a:path w="416" h="728" extrusionOk="0">
                  <a:moveTo>
                    <a:pt x="385" y="221"/>
                  </a:moveTo>
                  <a:cubicBezTo>
                    <a:pt x="329" y="162"/>
                    <a:pt x="329" y="162"/>
                    <a:pt x="329" y="162"/>
                  </a:cubicBezTo>
                  <a:cubicBezTo>
                    <a:pt x="329" y="128"/>
                    <a:pt x="329" y="128"/>
                    <a:pt x="329" y="128"/>
                  </a:cubicBezTo>
                  <a:cubicBezTo>
                    <a:pt x="346" y="125"/>
                    <a:pt x="358" y="111"/>
                    <a:pt x="358" y="94"/>
                  </a:cubicBezTo>
                  <a:cubicBezTo>
                    <a:pt x="358" y="34"/>
                    <a:pt x="358" y="34"/>
                    <a:pt x="358" y="34"/>
                  </a:cubicBezTo>
                  <a:cubicBezTo>
                    <a:pt x="358" y="16"/>
                    <a:pt x="343" y="0"/>
                    <a:pt x="324" y="0"/>
                  </a:cubicBezTo>
                  <a:cubicBezTo>
                    <a:pt x="92" y="0"/>
                    <a:pt x="92" y="0"/>
                    <a:pt x="92" y="0"/>
                  </a:cubicBezTo>
                  <a:cubicBezTo>
                    <a:pt x="73" y="0"/>
                    <a:pt x="58" y="16"/>
                    <a:pt x="58" y="34"/>
                  </a:cubicBezTo>
                  <a:cubicBezTo>
                    <a:pt x="58" y="94"/>
                    <a:pt x="58" y="94"/>
                    <a:pt x="58" y="94"/>
                  </a:cubicBezTo>
                  <a:cubicBezTo>
                    <a:pt x="58" y="111"/>
                    <a:pt x="70" y="125"/>
                    <a:pt x="86" y="128"/>
                  </a:cubicBezTo>
                  <a:cubicBezTo>
                    <a:pt x="86" y="162"/>
                    <a:pt x="86" y="162"/>
                    <a:pt x="86" y="162"/>
                  </a:cubicBezTo>
                  <a:cubicBezTo>
                    <a:pt x="31" y="221"/>
                    <a:pt x="31" y="221"/>
                    <a:pt x="31" y="221"/>
                  </a:cubicBezTo>
                  <a:cubicBezTo>
                    <a:pt x="11" y="242"/>
                    <a:pt x="0" y="269"/>
                    <a:pt x="0" y="298"/>
                  </a:cubicBezTo>
                  <a:cubicBezTo>
                    <a:pt x="0" y="663"/>
                    <a:pt x="0" y="663"/>
                    <a:pt x="0" y="663"/>
                  </a:cubicBezTo>
                  <a:cubicBezTo>
                    <a:pt x="0" y="699"/>
                    <a:pt x="29" y="728"/>
                    <a:pt x="65" y="728"/>
                  </a:cubicBezTo>
                  <a:cubicBezTo>
                    <a:pt x="405" y="728"/>
                    <a:pt x="405" y="728"/>
                    <a:pt x="405" y="728"/>
                  </a:cubicBezTo>
                  <a:cubicBezTo>
                    <a:pt x="411" y="728"/>
                    <a:pt x="416" y="723"/>
                    <a:pt x="416" y="717"/>
                  </a:cubicBezTo>
                  <a:cubicBezTo>
                    <a:pt x="416" y="581"/>
                    <a:pt x="416" y="581"/>
                    <a:pt x="416" y="581"/>
                  </a:cubicBezTo>
                  <a:cubicBezTo>
                    <a:pt x="416" y="580"/>
                    <a:pt x="416" y="580"/>
                    <a:pt x="416" y="579"/>
                  </a:cubicBezTo>
                  <a:cubicBezTo>
                    <a:pt x="406" y="569"/>
                    <a:pt x="395" y="576"/>
                    <a:pt x="395" y="585"/>
                  </a:cubicBezTo>
                  <a:cubicBezTo>
                    <a:pt x="395" y="613"/>
                    <a:pt x="395" y="613"/>
                    <a:pt x="395" y="613"/>
                  </a:cubicBezTo>
                  <a:cubicBezTo>
                    <a:pt x="21" y="613"/>
                    <a:pt x="21" y="613"/>
                    <a:pt x="21" y="613"/>
                  </a:cubicBezTo>
                  <a:cubicBezTo>
                    <a:pt x="21" y="313"/>
                    <a:pt x="21" y="313"/>
                    <a:pt x="21" y="313"/>
                  </a:cubicBezTo>
                  <a:cubicBezTo>
                    <a:pt x="55" y="313"/>
                    <a:pt x="55" y="313"/>
                    <a:pt x="55" y="313"/>
                  </a:cubicBezTo>
                  <a:cubicBezTo>
                    <a:pt x="60" y="313"/>
                    <a:pt x="65" y="309"/>
                    <a:pt x="66" y="304"/>
                  </a:cubicBezTo>
                  <a:cubicBezTo>
                    <a:pt x="67" y="297"/>
                    <a:pt x="62" y="292"/>
                    <a:pt x="55" y="292"/>
                  </a:cubicBezTo>
                  <a:cubicBezTo>
                    <a:pt x="20" y="292"/>
                    <a:pt x="20" y="292"/>
                    <a:pt x="20" y="292"/>
                  </a:cubicBezTo>
                  <a:cubicBezTo>
                    <a:pt x="22" y="271"/>
                    <a:pt x="30" y="251"/>
                    <a:pt x="45" y="235"/>
                  </a:cubicBezTo>
                  <a:cubicBezTo>
                    <a:pt x="101" y="177"/>
                    <a:pt x="101" y="177"/>
                    <a:pt x="101" y="177"/>
                  </a:cubicBezTo>
                  <a:cubicBezTo>
                    <a:pt x="314" y="177"/>
                    <a:pt x="314" y="177"/>
                    <a:pt x="314" y="177"/>
                  </a:cubicBezTo>
                  <a:cubicBezTo>
                    <a:pt x="370" y="235"/>
                    <a:pt x="370" y="235"/>
                    <a:pt x="370" y="235"/>
                  </a:cubicBezTo>
                  <a:cubicBezTo>
                    <a:pt x="385" y="251"/>
                    <a:pt x="393" y="271"/>
                    <a:pt x="395" y="292"/>
                  </a:cubicBezTo>
                  <a:cubicBezTo>
                    <a:pt x="106" y="292"/>
                    <a:pt x="106" y="292"/>
                    <a:pt x="106" y="292"/>
                  </a:cubicBezTo>
                  <a:cubicBezTo>
                    <a:pt x="100" y="292"/>
                    <a:pt x="96" y="296"/>
                    <a:pt x="95" y="301"/>
                  </a:cubicBezTo>
                  <a:cubicBezTo>
                    <a:pt x="94" y="308"/>
                    <a:pt x="99" y="313"/>
                    <a:pt x="105" y="313"/>
                  </a:cubicBezTo>
                  <a:cubicBezTo>
                    <a:pt x="395" y="313"/>
                    <a:pt x="395" y="313"/>
                    <a:pt x="395" y="313"/>
                  </a:cubicBezTo>
                  <a:cubicBezTo>
                    <a:pt x="395" y="534"/>
                    <a:pt x="395" y="534"/>
                    <a:pt x="395" y="534"/>
                  </a:cubicBezTo>
                  <a:cubicBezTo>
                    <a:pt x="395" y="540"/>
                    <a:pt x="399" y="545"/>
                    <a:pt x="404" y="545"/>
                  </a:cubicBezTo>
                  <a:cubicBezTo>
                    <a:pt x="411" y="546"/>
                    <a:pt x="416" y="541"/>
                    <a:pt x="416" y="535"/>
                  </a:cubicBezTo>
                  <a:cubicBezTo>
                    <a:pt x="416" y="298"/>
                    <a:pt x="416" y="298"/>
                    <a:pt x="416" y="298"/>
                  </a:cubicBezTo>
                  <a:cubicBezTo>
                    <a:pt x="416" y="269"/>
                    <a:pt x="405" y="242"/>
                    <a:pt x="385" y="221"/>
                  </a:cubicBezTo>
                  <a:close/>
                  <a:moveTo>
                    <a:pt x="395" y="634"/>
                  </a:moveTo>
                  <a:cubicBezTo>
                    <a:pt x="395" y="663"/>
                    <a:pt x="395" y="663"/>
                    <a:pt x="395" y="663"/>
                  </a:cubicBezTo>
                  <a:cubicBezTo>
                    <a:pt x="395" y="687"/>
                    <a:pt x="375" y="707"/>
                    <a:pt x="351" y="707"/>
                  </a:cubicBezTo>
                  <a:cubicBezTo>
                    <a:pt x="65" y="707"/>
                    <a:pt x="65" y="707"/>
                    <a:pt x="65" y="707"/>
                  </a:cubicBezTo>
                  <a:cubicBezTo>
                    <a:pt x="41" y="707"/>
                    <a:pt x="21" y="687"/>
                    <a:pt x="21" y="663"/>
                  </a:cubicBezTo>
                  <a:cubicBezTo>
                    <a:pt x="21" y="634"/>
                    <a:pt x="21" y="634"/>
                    <a:pt x="21" y="634"/>
                  </a:cubicBezTo>
                  <a:lnTo>
                    <a:pt x="395" y="634"/>
                  </a:lnTo>
                  <a:close/>
                  <a:moveTo>
                    <a:pt x="108" y="128"/>
                  </a:moveTo>
                  <a:cubicBezTo>
                    <a:pt x="308" y="128"/>
                    <a:pt x="308" y="128"/>
                    <a:pt x="308" y="128"/>
                  </a:cubicBezTo>
                  <a:cubicBezTo>
                    <a:pt x="308" y="157"/>
                    <a:pt x="308" y="157"/>
                    <a:pt x="308" y="157"/>
                  </a:cubicBezTo>
                  <a:cubicBezTo>
                    <a:pt x="108" y="157"/>
                    <a:pt x="108" y="157"/>
                    <a:pt x="108" y="157"/>
                  </a:cubicBezTo>
                  <a:lnTo>
                    <a:pt x="108" y="128"/>
                  </a:lnTo>
                  <a:close/>
                  <a:moveTo>
                    <a:pt x="78" y="94"/>
                  </a:moveTo>
                  <a:cubicBezTo>
                    <a:pt x="78" y="34"/>
                    <a:pt x="78" y="34"/>
                    <a:pt x="78" y="34"/>
                  </a:cubicBezTo>
                  <a:cubicBezTo>
                    <a:pt x="78" y="27"/>
                    <a:pt x="84" y="22"/>
                    <a:pt x="91" y="22"/>
                  </a:cubicBezTo>
                  <a:cubicBezTo>
                    <a:pt x="106" y="22"/>
                    <a:pt x="106" y="22"/>
                    <a:pt x="106" y="22"/>
                  </a:cubicBezTo>
                  <a:cubicBezTo>
                    <a:pt x="106" y="46"/>
                    <a:pt x="106" y="46"/>
                    <a:pt x="106" y="46"/>
                  </a:cubicBezTo>
                  <a:cubicBezTo>
                    <a:pt x="106" y="51"/>
                    <a:pt x="110" y="56"/>
                    <a:pt x="116" y="56"/>
                  </a:cubicBezTo>
                  <a:cubicBezTo>
                    <a:pt x="122" y="57"/>
                    <a:pt x="128" y="52"/>
                    <a:pt x="128" y="46"/>
                  </a:cubicBezTo>
                  <a:cubicBezTo>
                    <a:pt x="128" y="22"/>
                    <a:pt x="128" y="22"/>
                    <a:pt x="128" y="22"/>
                  </a:cubicBezTo>
                  <a:cubicBezTo>
                    <a:pt x="167" y="22"/>
                    <a:pt x="167" y="22"/>
                    <a:pt x="167" y="22"/>
                  </a:cubicBezTo>
                  <a:cubicBezTo>
                    <a:pt x="167" y="46"/>
                    <a:pt x="167" y="46"/>
                    <a:pt x="167" y="46"/>
                  </a:cubicBezTo>
                  <a:cubicBezTo>
                    <a:pt x="167" y="51"/>
                    <a:pt x="171" y="56"/>
                    <a:pt x="177" y="56"/>
                  </a:cubicBezTo>
                  <a:cubicBezTo>
                    <a:pt x="183" y="57"/>
                    <a:pt x="189" y="52"/>
                    <a:pt x="189" y="46"/>
                  </a:cubicBezTo>
                  <a:cubicBezTo>
                    <a:pt x="189" y="22"/>
                    <a:pt x="189" y="22"/>
                    <a:pt x="189" y="22"/>
                  </a:cubicBezTo>
                  <a:cubicBezTo>
                    <a:pt x="227" y="22"/>
                    <a:pt x="227" y="22"/>
                    <a:pt x="227" y="22"/>
                  </a:cubicBezTo>
                  <a:cubicBezTo>
                    <a:pt x="227" y="46"/>
                    <a:pt x="227" y="46"/>
                    <a:pt x="227" y="46"/>
                  </a:cubicBezTo>
                  <a:cubicBezTo>
                    <a:pt x="227" y="51"/>
                    <a:pt x="231" y="56"/>
                    <a:pt x="236" y="56"/>
                  </a:cubicBezTo>
                  <a:cubicBezTo>
                    <a:pt x="243" y="57"/>
                    <a:pt x="248" y="52"/>
                    <a:pt x="248" y="46"/>
                  </a:cubicBezTo>
                  <a:cubicBezTo>
                    <a:pt x="248" y="22"/>
                    <a:pt x="248" y="22"/>
                    <a:pt x="248" y="22"/>
                  </a:cubicBezTo>
                  <a:cubicBezTo>
                    <a:pt x="287" y="22"/>
                    <a:pt x="287" y="22"/>
                    <a:pt x="287" y="22"/>
                  </a:cubicBezTo>
                  <a:cubicBezTo>
                    <a:pt x="287" y="46"/>
                    <a:pt x="287" y="46"/>
                    <a:pt x="287" y="46"/>
                  </a:cubicBezTo>
                  <a:cubicBezTo>
                    <a:pt x="287" y="51"/>
                    <a:pt x="291" y="56"/>
                    <a:pt x="296" y="56"/>
                  </a:cubicBezTo>
                  <a:cubicBezTo>
                    <a:pt x="303" y="57"/>
                    <a:pt x="308" y="52"/>
                    <a:pt x="308" y="46"/>
                  </a:cubicBezTo>
                  <a:cubicBezTo>
                    <a:pt x="308" y="22"/>
                    <a:pt x="308" y="22"/>
                    <a:pt x="308" y="22"/>
                  </a:cubicBezTo>
                  <a:cubicBezTo>
                    <a:pt x="324" y="22"/>
                    <a:pt x="324" y="22"/>
                    <a:pt x="324" y="22"/>
                  </a:cubicBezTo>
                  <a:cubicBezTo>
                    <a:pt x="331" y="22"/>
                    <a:pt x="337" y="27"/>
                    <a:pt x="337" y="34"/>
                  </a:cubicBezTo>
                  <a:cubicBezTo>
                    <a:pt x="337" y="94"/>
                    <a:pt x="337" y="94"/>
                    <a:pt x="337" y="94"/>
                  </a:cubicBezTo>
                  <a:cubicBezTo>
                    <a:pt x="337" y="101"/>
                    <a:pt x="331" y="107"/>
                    <a:pt x="324" y="107"/>
                  </a:cubicBezTo>
                  <a:cubicBezTo>
                    <a:pt x="91" y="107"/>
                    <a:pt x="91" y="107"/>
                    <a:pt x="91" y="107"/>
                  </a:cubicBezTo>
                  <a:cubicBezTo>
                    <a:pt x="84" y="107"/>
                    <a:pt x="78" y="101"/>
                    <a:pt x="78" y="94"/>
                  </a:cubicBezTo>
                  <a:close/>
                </a:path>
              </a:pathLst>
            </a:custGeom>
            <a:solidFill>
              <a:schemeClr val="lt2"/>
            </a:solidFill>
            <a:ln>
              <a:noFill/>
            </a:ln>
          </p:spPr>
          <p:txBody>
            <a:bodyPr spcFirstLastPara="1" wrap="square" lIns="91425" tIns="45700" rIns="91425" bIns="45700" anchor="t" anchorCtr="0">
              <a:noAutofit/>
            </a:bodyPr>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3" name="Google Shape;248;p34"/>
          <p:cNvSpPr txBox="1"/>
          <p:nvPr/>
        </p:nvSpPr>
        <p:spPr>
          <a:xfrm>
            <a:off x="1259205" y="2985770"/>
            <a:ext cx="7121525" cy="430530"/>
          </a:xfrm>
          <a:prstGeom prst="rect">
            <a:avLst/>
          </a:prstGeom>
          <a:noFill/>
          <a:ln>
            <a:noFill/>
          </a:ln>
        </p:spPr>
        <p:txBody>
          <a:bodyPr wrap="square" lIns="91425" tIns="91425" rIns="91425" bIns="91425" anchor="b"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Besley"/>
              <a:buNone/>
              <a:defRPr sz="2000" b="0" i="0" u="none" strike="noStrike" cap="none">
                <a:solidFill>
                  <a:schemeClr val="dk1"/>
                </a:solidFill>
                <a:latin typeface="Besley"/>
                <a:ea typeface="Besley"/>
                <a:cs typeface="Besley"/>
                <a:sym typeface="Besley"/>
              </a:defRPr>
            </a:lvl1pPr>
            <a:lvl2pPr marL="914400" marR="0" lvl="1" indent="-304800" algn="ctr" rtl="0">
              <a:lnSpc>
                <a:spcPct val="100000"/>
              </a:lnSpc>
              <a:spcBef>
                <a:spcPts val="0"/>
              </a:spcBef>
              <a:spcAft>
                <a:spcPts val="0"/>
              </a:spcAft>
              <a:buClr>
                <a:schemeClr val="dk1"/>
              </a:buClr>
              <a:buSzPts val="2400"/>
              <a:buFont typeface="Besley"/>
              <a:buNone/>
              <a:defRPr sz="2400" b="0" i="0" u="none" strike="noStrike" cap="none">
                <a:solidFill>
                  <a:schemeClr val="dk1"/>
                </a:solidFill>
                <a:latin typeface="Besley"/>
                <a:ea typeface="Besley"/>
                <a:cs typeface="Besley"/>
                <a:sym typeface="Besley"/>
              </a:defRPr>
            </a:lvl2pPr>
            <a:lvl3pPr marL="1371600" marR="0" lvl="2" indent="-304800" algn="ctr" rtl="0">
              <a:lnSpc>
                <a:spcPct val="100000"/>
              </a:lnSpc>
              <a:spcBef>
                <a:spcPts val="0"/>
              </a:spcBef>
              <a:spcAft>
                <a:spcPts val="0"/>
              </a:spcAft>
              <a:buClr>
                <a:schemeClr val="dk1"/>
              </a:buClr>
              <a:buSzPts val="2400"/>
              <a:buFont typeface="Besley"/>
              <a:buNone/>
              <a:defRPr sz="2400" b="0" i="0" u="none" strike="noStrike" cap="none">
                <a:solidFill>
                  <a:schemeClr val="dk1"/>
                </a:solidFill>
                <a:latin typeface="Besley"/>
                <a:ea typeface="Besley"/>
                <a:cs typeface="Besley"/>
                <a:sym typeface="Besley"/>
              </a:defRPr>
            </a:lvl3pPr>
            <a:lvl4pPr marL="1828800" marR="0" lvl="3" indent="-304800" algn="ctr" rtl="0">
              <a:lnSpc>
                <a:spcPct val="100000"/>
              </a:lnSpc>
              <a:spcBef>
                <a:spcPts val="0"/>
              </a:spcBef>
              <a:spcAft>
                <a:spcPts val="0"/>
              </a:spcAft>
              <a:buClr>
                <a:schemeClr val="dk1"/>
              </a:buClr>
              <a:buSzPts val="2400"/>
              <a:buFont typeface="Besley"/>
              <a:buNone/>
              <a:defRPr sz="2400" b="0" i="0" u="none" strike="noStrike" cap="none">
                <a:solidFill>
                  <a:schemeClr val="dk1"/>
                </a:solidFill>
                <a:latin typeface="Besley"/>
                <a:ea typeface="Besley"/>
                <a:cs typeface="Besley"/>
                <a:sym typeface="Besley"/>
              </a:defRPr>
            </a:lvl4pPr>
            <a:lvl5pPr marL="2286000" marR="0" lvl="4" indent="-304800" algn="ctr" rtl="0">
              <a:lnSpc>
                <a:spcPct val="100000"/>
              </a:lnSpc>
              <a:spcBef>
                <a:spcPts val="0"/>
              </a:spcBef>
              <a:spcAft>
                <a:spcPts val="0"/>
              </a:spcAft>
              <a:buClr>
                <a:schemeClr val="dk1"/>
              </a:buClr>
              <a:buSzPts val="2400"/>
              <a:buFont typeface="Besley"/>
              <a:buNone/>
              <a:defRPr sz="2400" b="0" i="0" u="none" strike="noStrike" cap="none">
                <a:solidFill>
                  <a:schemeClr val="dk1"/>
                </a:solidFill>
                <a:latin typeface="Besley"/>
                <a:ea typeface="Besley"/>
                <a:cs typeface="Besley"/>
                <a:sym typeface="Besley"/>
              </a:defRPr>
            </a:lvl5pPr>
            <a:lvl6pPr marL="2743200" marR="0" lvl="5" indent="-304800" algn="ctr" rtl="0">
              <a:lnSpc>
                <a:spcPct val="100000"/>
              </a:lnSpc>
              <a:spcBef>
                <a:spcPts val="0"/>
              </a:spcBef>
              <a:spcAft>
                <a:spcPts val="0"/>
              </a:spcAft>
              <a:buClr>
                <a:schemeClr val="dk1"/>
              </a:buClr>
              <a:buSzPts val="2400"/>
              <a:buFont typeface="Besley"/>
              <a:buNone/>
              <a:defRPr sz="2400" b="0" i="0" u="none" strike="noStrike" cap="none">
                <a:solidFill>
                  <a:schemeClr val="dk1"/>
                </a:solidFill>
                <a:latin typeface="Besley"/>
                <a:ea typeface="Besley"/>
                <a:cs typeface="Besley"/>
                <a:sym typeface="Besley"/>
              </a:defRPr>
            </a:lvl6pPr>
            <a:lvl7pPr marL="3200400" marR="0" lvl="6" indent="-304800" algn="ctr" rtl="0">
              <a:lnSpc>
                <a:spcPct val="100000"/>
              </a:lnSpc>
              <a:spcBef>
                <a:spcPts val="0"/>
              </a:spcBef>
              <a:spcAft>
                <a:spcPts val="0"/>
              </a:spcAft>
              <a:buClr>
                <a:schemeClr val="dk1"/>
              </a:buClr>
              <a:buSzPts val="2400"/>
              <a:buFont typeface="Besley"/>
              <a:buNone/>
              <a:defRPr sz="2400" b="0" i="0" u="none" strike="noStrike" cap="none">
                <a:solidFill>
                  <a:schemeClr val="dk1"/>
                </a:solidFill>
                <a:latin typeface="Besley"/>
                <a:ea typeface="Besley"/>
                <a:cs typeface="Besley"/>
                <a:sym typeface="Besley"/>
              </a:defRPr>
            </a:lvl7pPr>
            <a:lvl8pPr marL="3657600" marR="0" lvl="7" indent="-304800" algn="ctr" rtl="0">
              <a:lnSpc>
                <a:spcPct val="100000"/>
              </a:lnSpc>
              <a:spcBef>
                <a:spcPts val="0"/>
              </a:spcBef>
              <a:spcAft>
                <a:spcPts val="0"/>
              </a:spcAft>
              <a:buClr>
                <a:schemeClr val="dk1"/>
              </a:buClr>
              <a:buSzPts val="2400"/>
              <a:buFont typeface="Besley"/>
              <a:buNone/>
              <a:defRPr sz="2400" b="0" i="0" u="none" strike="noStrike" cap="none">
                <a:solidFill>
                  <a:schemeClr val="dk1"/>
                </a:solidFill>
                <a:latin typeface="Besley"/>
                <a:ea typeface="Besley"/>
                <a:cs typeface="Besley"/>
                <a:sym typeface="Besley"/>
              </a:defRPr>
            </a:lvl8pPr>
            <a:lvl9pPr marL="4114800" marR="0" lvl="8" indent="-304800" algn="ctr" rtl="0">
              <a:lnSpc>
                <a:spcPct val="100000"/>
              </a:lnSpc>
              <a:spcBef>
                <a:spcPts val="0"/>
              </a:spcBef>
              <a:spcAft>
                <a:spcPts val="0"/>
              </a:spcAft>
              <a:buClr>
                <a:schemeClr val="dk1"/>
              </a:buClr>
              <a:buSzPts val="2400"/>
              <a:buFont typeface="Besley"/>
              <a:buNone/>
              <a:defRPr sz="2400" b="0" i="0" u="none" strike="noStrike" cap="none">
                <a:solidFill>
                  <a:schemeClr val="dk1"/>
                </a:solidFill>
                <a:latin typeface="Besley"/>
                <a:ea typeface="Besley"/>
                <a:cs typeface="Besley"/>
                <a:sym typeface="Besley"/>
              </a:defRPr>
            </a:lvl9pPr>
          </a:lstStyle>
          <a:p>
            <a:pPr marL="0" lvl="0" indent="0" algn="l" rtl="0">
              <a:spcBef>
                <a:spcPts val="0"/>
              </a:spcBef>
              <a:spcAft>
                <a:spcPts val="0"/>
              </a:spcAft>
              <a:buNone/>
            </a:pPr>
            <a:r>
              <a:rPr lang="en-US" altLang="en-GB"/>
              <a:t>28 crops were considered, including their production, yield, and areas</a:t>
            </a:r>
            <a:endParaRPr lang="en-US" altLang="en-GB"/>
          </a:p>
        </p:txBody>
      </p:sp>
      <p:pic>
        <p:nvPicPr>
          <p:cNvPr id="4" name="Picture 3" descr="Screenshot 2024-03-22 114958"/>
          <p:cNvPicPr>
            <a:picLocks noChangeAspect="1"/>
          </p:cNvPicPr>
          <p:nvPr/>
        </p:nvPicPr>
        <p:blipFill>
          <a:blip r:embed="rId1"/>
          <a:srcRect l="18187" t="8389" r="13293"/>
          <a:stretch>
            <a:fillRect/>
          </a:stretch>
        </p:blipFill>
        <p:spPr>
          <a:xfrm>
            <a:off x="8172450" y="1203325"/>
            <a:ext cx="720090" cy="314134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61" name="Shape 261"/>
        <p:cNvGrpSpPr/>
        <p:nvPr/>
      </p:nvGrpSpPr>
      <p:grpSpPr>
        <a:xfrm>
          <a:off x="0" y="0"/>
          <a:ext cx="0" cy="0"/>
          <a:chOff x="0" y="0"/>
          <a:chExt cx="0" cy="0"/>
        </a:xfrm>
      </p:grpSpPr>
      <p:sp>
        <p:nvSpPr>
          <p:cNvPr id="262" name="Google Shape;262;p35"/>
          <p:cNvSpPr txBox="1"/>
          <p:nvPr>
            <p:ph type="title"/>
          </p:nvPr>
        </p:nvSpPr>
        <p:spPr>
          <a:xfrm>
            <a:off x="720000" y="539500"/>
            <a:ext cx="7704000" cy="60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Major Crop-Specific Analysis</a:t>
            </a:r>
            <a:endParaRPr lang="en-US" altLang="en-GB"/>
          </a:p>
        </p:txBody>
      </p:sp>
      <p:sp>
        <p:nvSpPr>
          <p:cNvPr id="263" name="Google Shape;263;p35"/>
          <p:cNvSpPr txBox="1"/>
          <p:nvPr>
            <p:ph type="subTitle" idx="4"/>
          </p:nvPr>
        </p:nvSpPr>
        <p:spPr>
          <a:xfrm>
            <a:off x="899160" y="1923415"/>
            <a:ext cx="8061960" cy="41592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a:t>There has been a sporadic increase in the farmland areas of rice and wheat in the past 51 years, while potatoes and onions has remained static over the years</a:t>
            </a:r>
            <a:endParaRPr lang="en-US" altLang="en-GB"/>
          </a:p>
        </p:txBody>
      </p:sp>
      <p:sp>
        <p:nvSpPr>
          <p:cNvPr id="264" name="Google Shape;264;p35"/>
          <p:cNvSpPr txBox="1"/>
          <p:nvPr>
            <p:ph type="subTitle" idx="5"/>
          </p:nvPr>
        </p:nvSpPr>
        <p:spPr>
          <a:xfrm>
            <a:off x="899160" y="3075305"/>
            <a:ext cx="8009890" cy="41592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a:t>2016 recorded the largest production of rice, wheat, and sugarcane</a:t>
            </a:r>
            <a:endParaRPr lang="en-US" altLang="en-GB"/>
          </a:p>
        </p:txBody>
      </p:sp>
      <p:sp>
        <p:nvSpPr>
          <p:cNvPr id="268" name="Google Shape;268;p35"/>
          <p:cNvSpPr txBox="1"/>
          <p:nvPr>
            <p:ph type="subTitle" idx="6"/>
          </p:nvPr>
        </p:nvSpPr>
        <p:spPr>
          <a:xfrm>
            <a:off x="1043305" y="3940175"/>
            <a:ext cx="7656830" cy="41592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a:t>
            </a:r>
            <a:r>
              <a:rPr lang="en-US" altLang="en-GB"/>
              <a:t>fflower recorded an all-time low for production</a:t>
            </a:r>
            <a:endParaRPr lang="en-US" altLang="en-GB"/>
          </a:p>
        </p:txBody>
      </p:sp>
      <p:sp>
        <p:nvSpPr>
          <p:cNvPr id="269" name="Google Shape;269;p35"/>
          <p:cNvSpPr/>
          <p:nvPr/>
        </p:nvSpPr>
        <p:spPr>
          <a:xfrm>
            <a:off x="395769" y="1419693"/>
            <a:ext cx="309544" cy="400162"/>
          </a:xfrm>
          <a:custGeom>
            <a:avLst/>
            <a:gdLst/>
            <a:ahLst/>
            <a:cxnLst/>
            <a:rect l="l" t="t" r="r" b="b"/>
            <a:pathLst>
              <a:path w="563" h="728" extrusionOk="0">
                <a:moveTo>
                  <a:pt x="526" y="189"/>
                </a:moveTo>
                <a:cubicBezTo>
                  <a:pt x="560" y="127"/>
                  <a:pt x="560" y="127"/>
                  <a:pt x="560" y="127"/>
                </a:cubicBezTo>
                <a:cubicBezTo>
                  <a:pt x="563" y="121"/>
                  <a:pt x="560" y="114"/>
                  <a:pt x="554" y="112"/>
                </a:cubicBezTo>
                <a:cubicBezTo>
                  <a:pt x="549" y="110"/>
                  <a:pt x="544" y="112"/>
                  <a:pt x="541" y="117"/>
                </a:cubicBezTo>
                <a:cubicBezTo>
                  <a:pt x="507" y="178"/>
                  <a:pt x="507" y="178"/>
                  <a:pt x="507" y="178"/>
                </a:cubicBezTo>
                <a:cubicBezTo>
                  <a:pt x="502" y="189"/>
                  <a:pt x="499" y="200"/>
                  <a:pt x="499" y="212"/>
                </a:cubicBezTo>
                <a:cubicBezTo>
                  <a:pt x="499" y="371"/>
                  <a:pt x="499" y="371"/>
                  <a:pt x="499" y="371"/>
                </a:cubicBezTo>
                <a:cubicBezTo>
                  <a:pt x="486" y="375"/>
                  <a:pt x="477" y="387"/>
                  <a:pt x="477" y="401"/>
                </a:cubicBezTo>
                <a:cubicBezTo>
                  <a:pt x="477" y="561"/>
                  <a:pt x="477" y="561"/>
                  <a:pt x="477" y="561"/>
                </a:cubicBezTo>
                <a:cubicBezTo>
                  <a:pt x="477" y="574"/>
                  <a:pt x="486" y="586"/>
                  <a:pt x="499" y="590"/>
                </a:cubicBezTo>
                <a:cubicBezTo>
                  <a:pt x="499" y="659"/>
                  <a:pt x="499" y="659"/>
                  <a:pt x="499" y="659"/>
                </a:cubicBezTo>
                <a:cubicBezTo>
                  <a:pt x="499" y="685"/>
                  <a:pt x="477" y="707"/>
                  <a:pt x="450" y="707"/>
                </a:cubicBezTo>
                <a:cubicBezTo>
                  <a:pt x="433" y="707"/>
                  <a:pt x="433" y="707"/>
                  <a:pt x="433" y="707"/>
                </a:cubicBezTo>
                <a:cubicBezTo>
                  <a:pt x="444" y="695"/>
                  <a:pt x="452" y="678"/>
                  <a:pt x="452" y="660"/>
                </a:cubicBezTo>
                <a:cubicBezTo>
                  <a:pt x="452" y="300"/>
                  <a:pt x="452" y="300"/>
                  <a:pt x="452" y="300"/>
                </a:cubicBezTo>
                <a:cubicBezTo>
                  <a:pt x="452" y="268"/>
                  <a:pt x="435" y="239"/>
                  <a:pt x="408" y="222"/>
                </a:cubicBezTo>
                <a:cubicBezTo>
                  <a:pt x="322" y="170"/>
                  <a:pt x="322" y="170"/>
                  <a:pt x="322" y="170"/>
                </a:cubicBezTo>
                <a:cubicBezTo>
                  <a:pt x="322" y="135"/>
                  <a:pt x="322" y="135"/>
                  <a:pt x="322" y="135"/>
                </a:cubicBezTo>
                <a:cubicBezTo>
                  <a:pt x="322" y="123"/>
                  <a:pt x="313" y="114"/>
                  <a:pt x="302" y="114"/>
                </a:cubicBezTo>
                <a:cubicBezTo>
                  <a:pt x="271" y="114"/>
                  <a:pt x="271" y="114"/>
                  <a:pt x="271" y="114"/>
                </a:cubicBezTo>
                <a:cubicBezTo>
                  <a:pt x="271" y="93"/>
                  <a:pt x="271" y="93"/>
                  <a:pt x="271" y="93"/>
                </a:cubicBezTo>
                <a:cubicBezTo>
                  <a:pt x="341" y="93"/>
                  <a:pt x="341" y="93"/>
                  <a:pt x="341" y="93"/>
                </a:cubicBezTo>
                <a:cubicBezTo>
                  <a:pt x="346" y="93"/>
                  <a:pt x="353" y="90"/>
                  <a:pt x="357" y="86"/>
                </a:cubicBezTo>
                <a:cubicBezTo>
                  <a:pt x="393" y="47"/>
                  <a:pt x="366" y="0"/>
                  <a:pt x="328" y="0"/>
                </a:cubicBezTo>
                <a:cubicBezTo>
                  <a:pt x="180" y="0"/>
                  <a:pt x="180" y="0"/>
                  <a:pt x="180" y="0"/>
                </a:cubicBezTo>
                <a:cubicBezTo>
                  <a:pt x="175" y="0"/>
                  <a:pt x="168" y="3"/>
                  <a:pt x="164" y="7"/>
                </a:cubicBezTo>
                <a:cubicBezTo>
                  <a:pt x="128" y="46"/>
                  <a:pt x="155" y="93"/>
                  <a:pt x="193" y="93"/>
                </a:cubicBezTo>
                <a:cubicBezTo>
                  <a:pt x="250" y="93"/>
                  <a:pt x="250" y="93"/>
                  <a:pt x="250" y="93"/>
                </a:cubicBezTo>
                <a:cubicBezTo>
                  <a:pt x="250" y="114"/>
                  <a:pt x="250" y="114"/>
                  <a:pt x="250" y="114"/>
                </a:cubicBezTo>
                <a:cubicBezTo>
                  <a:pt x="219" y="114"/>
                  <a:pt x="219" y="114"/>
                  <a:pt x="219" y="114"/>
                </a:cubicBezTo>
                <a:cubicBezTo>
                  <a:pt x="208" y="114"/>
                  <a:pt x="199" y="123"/>
                  <a:pt x="199" y="135"/>
                </a:cubicBezTo>
                <a:cubicBezTo>
                  <a:pt x="199" y="170"/>
                  <a:pt x="199" y="170"/>
                  <a:pt x="199" y="170"/>
                </a:cubicBezTo>
                <a:cubicBezTo>
                  <a:pt x="176" y="184"/>
                  <a:pt x="176" y="184"/>
                  <a:pt x="176" y="184"/>
                </a:cubicBezTo>
                <a:cubicBezTo>
                  <a:pt x="161" y="160"/>
                  <a:pt x="161" y="160"/>
                  <a:pt x="161" y="160"/>
                </a:cubicBezTo>
                <a:cubicBezTo>
                  <a:pt x="158" y="155"/>
                  <a:pt x="153" y="152"/>
                  <a:pt x="147" y="150"/>
                </a:cubicBezTo>
                <a:cubicBezTo>
                  <a:pt x="141" y="149"/>
                  <a:pt x="135" y="150"/>
                  <a:pt x="130" y="153"/>
                </a:cubicBezTo>
                <a:cubicBezTo>
                  <a:pt x="125" y="157"/>
                  <a:pt x="125" y="157"/>
                  <a:pt x="125" y="157"/>
                </a:cubicBezTo>
                <a:cubicBezTo>
                  <a:pt x="111" y="137"/>
                  <a:pt x="89" y="126"/>
                  <a:pt x="65" y="127"/>
                </a:cubicBezTo>
                <a:cubicBezTo>
                  <a:pt x="28" y="129"/>
                  <a:pt x="0" y="160"/>
                  <a:pt x="0" y="197"/>
                </a:cubicBezTo>
                <a:cubicBezTo>
                  <a:pt x="0" y="659"/>
                  <a:pt x="0" y="659"/>
                  <a:pt x="0" y="659"/>
                </a:cubicBezTo>
                <a:cubicBezTo>
                  <a:pt x="0" y="697"/>
                  <a:pt x="31" y="728"/>
                  <a:pt x="69" y="728"/>
                </a:cubicBezTo>
                <a:cubicBezTo>
                  <a:pt x="450" y="728"/>
                  <a:pt x="450" y="728"/>
                  <a:pt x="450" y="728"/>
                </a:cubicBezTo>
                <a:cubicBezTo>
                  <a:pt x="489" y="728"/>
                  <a:pt x="520" y="697"/>
                  <a:pt x="520" y="659"/>
                </a:cubicBezTo>
                <a:cubicBezTo>
                  <a:pt x="520" y="590"/>
                  <a:pt x="520" y="590"/>
                  <a:pt x="520" y="590"/>
                </a:cubicBezTo>
                <a:cubicBezTo>
                  <a:pt x="532" y="586"/>
                  <a:pt x="541" y="574"/>
                  <a:pt x="541" y="561"/>
                </a:cubicBezTo>
                <a:cubicBezTo>
                  <a:pt x="541" y="472"/>
                  <a:pt x="541" y="472"/>
                  <a:pt x="541" y="472"/>
                </a:cubicBezTo>
                <a:cubicBezTo>
                  <a:pt x="541" y="467"/>
                  <a:pt x="539" y="463"/>
                  <a:pt x="534" y="462"/>
                </a:cubicBezTo>
                <a:cubicBezTo>
                  <a:pt x="526" y="458"/>
                  <a:pt x="518" y="464"/>
                  <a:pt x="518" y="472"/>
                </a:cubicBezTo>
                <a:cubicBezTo>
                  <a:pt x="518" y="560"/>
                  <a:pt x="518" y="560"/>
                  <a:pt x="518" y="560"/>
                </a:cubicBezTo>
                <a:cubicBezTo>
                  <a:pt x="518" y="565"/>
                  <a:pt x="515" y="569"/>
                  <a:pt x="511" y="570"/>
                </a:cubicBezTo>
                <a:cubicBezTo>
                  <a:pt x="504" y="572"/>
                  <a:pt x="499" y="567"/>
                  <a:pt x="499" y="561"/>
                </a:cubicBezTo>
                <a:cubicBezTo>
                  <a:pt x="499" y="401"/>
                  <a:pt x="499" y="401"/>
                  <a:pt x="499" y="401"/>
                </a:cubicBezTo>
                <a:cubicBezTo>
                  <a:pt x="499" y="396"/>
                  <a:pt x="502" y="392"/>
                  <a:pt x="506" y="391"/>
                </a:cubicBezTo>
                <a:cubicBezTo>
                  <a:pt x="513" y="390"/>
                  <a:pt x="518" y="394"/>
                  <a:pt x="518" y="401"/>
                </a:cubicBezTo>
                <a:cubicBezTo>
                  <a:pt x="518" y="421"/>
                  <a:pt x="518" y="421"/>
                  <a:pt x="518" y="421"/>
                </a:cubicBezTo>
                <a:cubicBezTo>
                  <a:pt x="518" y="426"/>
                  <a:pt x="521" y="430"/>
                  <a:pt x="525" y="432"/>
                </a:cubicBezTo>
                <a:cubicBezTo>
                  <a:pt x="533" y="435"/>
                  <a:pt x="541" y="429"/>
                  <a:pt x="541" y="421"/>
                </a:cubicBezTo>
                <a:cubicBezTo>
                  <a:pt x="541" y="401"/>
                  <a:pt x="541" y="401"/>
                  <a:pt x="541" y="401"/>
                </a:cubicBezTo>
                <a:cubicBezTo>
                  <a:pt x="541" y="387"/>
                  <a:pt x="532" y="375"/>
                  <a:pt x="520" y="371"/>
                </a:cubicBezTo>
                <a:cubicBezTo>
                  <a:pt x="520" y="212"/>
                  <a:pt x="520" y="212"/>
                  <a:pt x="520" y="212"/>
                </a:cubicBezTo>
                <a:cubicBezTo>
                  <a:pt x="520" y="204"/>
                  <a:pt x="522" y="196"/>
                  <a:pt x="526" y="189"/>
                </a:cubicBezTo>
                <a:close/>
                <a:moveTo>
                  <a:pt x="193" y="22"/>
                </a:moveTo>
                <a:cubicBezTo>
                  <a:pt x="327" y="22"/>
                  <a:pt x="327" y="22"/>
                  <a:pt x="327" y="22"/>
                </a:cubicBezTo>
                <a:cubicBezTo>
                  <a:pt x="338" y="22"/>
                  <a:pt x="350" y="31"/>
                  <a:pt x="352" y="41"/>
                </a:cubicBezTo>
                <a:cubicBezTo>
                  <a:pt x="355" y="57"/>
                  <a:pt x="343" y="71"/>
                  <a:pt x="328" y="71"/>
                </a:cubicBezTo>
                <a:cubicBezTo>
                  <a:pt x="193" y="71"/>
                  <a:pt x="193" y="71"/>
                  <a:pt x="193" y="71"/>
                </a:cubicBezTo>
                <a:cubicBezTo>
                  <a:pt x="177" y="71"/>
                  <a:pt x="165" y="57"/>
                  <a:pt x="168" y="41"/>
                </a:cubicBezTo>
                <a:cubicBezTo>
                  <a:pt x="171" y="31"/>
                  <a:pt x="182" y="22"/>
                  <a:pt x="193" y="22"/>
                </a:cubicBezTo>
                <a:close/>
                <a:moveTo>
                  <a:pt x="430" y="403"/>
                </a:moveTo>
                <a:cubicBezTo>
                  <a:pt x="267" y="403"/>
                  <a:pt x="267" y="403"/>
                  <a:pt x="267" y="403"/>
                </a:cubicBezTo>
                <a:cubicBezTo>
                  <a:pt x="262" y="403"/>
                  <a:pt x="257" y="407"/>
                  <a:pt x="256" y="412"/>
                </a:cubicBezTo>
                <a:cubicBezTo>
                  <a:pt x="256" y="418"/>
                  <a:pt x="261" y="424"/>
                  <a:pt x="267" y="424"/>
                </a:cubicBezTo>
                <a:cubicBezTo>
                  <a:pt x="430" y="424"/>
                  <a:pt x="430" y="424"/>
                  <a:pt x="430" y="424"/>
                </a:cubicBezTo>
                <a:cubicBezTo>
                  <a:pt x="430" y="464"/>
                  <a:pt x="430" y="464"/>
                  <a:pt x="430" y="464"/>
                </a:cubicBezTo>
                <a:cubicBezTo>
                  <a:pt x="267" y="464"/>
                  <a:pt x="267" y="464"/>
                  <a:pt x="267" y="464"/>
                </a:cubicBezTo>
                <a:cubicBezTo>
                  <a:pt x="262" y="464"/>
                  <a:pt x="257" y="468"/>
                  <a:pt x="256" y="473"/>
                </a:cubicBezTo>
                <a:cubicBezTo>
                  <a:pt x="256" y="480"/>
                  <a:pt x="261" y="485"/>
                  <a:pt x="267" y="485"/>
                </a:cubicBezTo>
                <a:cubicBezTo>
                  <a:pt x="430" y="485"/>
                  <a:pt x="430" y="485"/>
                  <a:pt x="430" y="485"/>
                </a:cubicBezTo>
                <a:cubicBezTo>
                  <a:pt x="432" y="525"/>
                  <a:pt x="432" y="525"/>
                  <a:pt x="432" y="525"/>
                </a:cubicBezTo>
                <a:cubicBezTo>
                  <a:pt x="269" y="525"/>
                  <a:pt x="269" y="525"/>
                  <a:pt x="269" y="525"/>
                </a:cubicBezTo>
                <a:cubicBezTo>
                  <a:pt x="263" y="525"/>
                  <a:pt x="259" y="529"/>
                  <a:pt x="258" y="534"/>
                </a:cubicBezTo>
                <a:cubicBezTo>
                  <a:pt x="257" y="541"/>
                  <a:pt x="262" y="546"/>
                  <a:pt x="268" y="546"/>
                </a:cubicBezTo>
                <a:cubicBezTo>
                  <a:pt x="432" y="546"/>
                  <a:pt x="432" y="546"/>
                  <a:pt x="432" y="546"/>
                </a:cubicBezTo>
                <a:cubicBezTo>
                  <a:pt x="432" y="613"/>
                  <a:pt x="432" y="613"/>
                  <a:pt x="432" y="613"/>
                </a:cubicBezTo>
                <a:cubicBezTo>
                  <a:pt x="232" y="613"/>
                  <a:pt x="232" y="613"/>
                  <a:pt x="232" y="613"/>
                </a:cubicBezTo>
                <a:cubicBezTo>
                  <a:pt x="226" y="613"/>
                  <a:pt x="220" y="607"/>
                  <a:pt x="220" y="600"/>
                </a:cubicBezTo>
                <a:cubicBezTo>
                  <a:pt x="220" y="350"/>
                  <a:pt x="220" y="350"/>
                  <a:pt x="220" y="350"/>
                </a:cubicBezTo>
                <a:cubicBezTo>
                  <a:pt x="220" y="343"/>
                  <a:pt x="226" y="337"/>
                  <a:pt x="232" y="337"/>
                </a:cubicBezTo>
                <a:cubicBezTo>
                  <a:pt x="432" y="337"/>
                  <a:pt x="432" y="337"/>
                  <a:pt x="432" y="337"/>
                </a:cubicBezTo>
                <a:lnTo>
                  <a:pt x="430" y="403"/>
                </a:lnTo>
                <a:close/>
                <a:moveTo>
                  <a:pt x="220" y="135"/>
                </a:moveTo>
                <a:cubicBezTo>
                  <a:pt x="301" y="135"/>
                  <a:pt x="301" y="135"/>
                  <a:pt x="301" y="135"/>
                </a:cubicBezTo>
                <a:cubicBezTo>
                  <a:pt x="301" y="165"/>
                  <a:pt x="301" y="165"/>
                  <a:pt x="301" y="165"/>
                </a:cubicBezTo>
                <a:cubicBezTo>
                  <a:pt x="220" y="165"/>
                  <a:pt x="220" y="165"/>
                  <a:pt x="220" y="165"/>
                </a:cubicBezTo>
                <a:lnTo>
                  <a:pt x="220" y="135"/>
                </a:lnTo>
                <a:close/>
                <a:moveTo>
                  <a:pt x="142" y="171"/>
                </a:moveTo>
                <a:cubicBezTo>
                  <a:pt x="142" y="171"/>
                  <a:pt x="142" y="171"/>
                  <a:pt x="143" y="171"/>
                </a:cubicBezTo>
                <a:cubicBezTo>
                  <a:pt x="157" y="195"/>
                  <a:pt x="157" y="195"/>
                  <a:pt x="157" y="195"/>
                </a:cubicBezTo>
                <a:cubicBezTo>
                  <a:pt x="128" y="213"/>
                  <a:pt x="128" y="213"/>
                  <a:pt x="128" y="213"/>
                </a:cubicBezTo>
                <a:cubicBezTo>
                  <a:pt x="113" y="190"/>
                  <a:pt x="113" y="190"/>
                  <a:pt x="113" y="190"/>
                </a:cubicBezTo>
                <a:cubicBezTo>
                  <a:pt x="113" y="189"/>
                  <a:pt x="113" y="188"/>
                  <a:pt x="114" y="188"/>
                </a:cubicBezTo>
                <a:cubicBezTo>
                  <a:pt x="141" y="171"/>
                  <a:pt x="141" y="171"/>
                  <a:pt x="141" y="171"/>
                </a:cubicBezTo>
                <a:cubicBezTo>
                  <a:pt x="141" y="171"/>
                  <a:pt x="142" y="171"/>
                  <a:pt x="142" y="171"/>
                </a:cubicBezTo>
                <a:close/>
                <a:moveTo>
                  <a:pt x="100" y="707"/>
                </a:moveTo>
                <a:cubicBezTo>
                  <a:pt x="94" y="707"/>
                  <a:pt x="89" y="702"/>
                  <a:pt x="89" y="696"/>
                </a:cubicBezTo>
                <a:cubicBezTo>
                  <a:pt x="89" y="634"/>
                  <a:pt x="89" y="634"/>
                  <a:pt x="89" y="634"/>
                </a:cubicBezTo>
                <a:cubicBezTo>
                  <a:pt x="89" y="633"/>
                  <a:pt x="89" y="632"/>
                  <a:pt x="88" y="632"/>
                </a:cubicBezTo>
                <a:cubicBezTo>
                  <a:pt x="79" y="622"/>
                  <a:pt x="68" y="629"/>
                  <a:pt x="68" y="638"/>
                </a:cubicBezTo>
                <a:cubicBezTo>
                  <a:pt x="68" y="660"/>
                  <a:pt x="68" y="660"/>
                  <a:pt x="68" y="660"/>
                </a:cubicBezTo>
                <a:cubicBezTo>
                  <a:pt x="68" y="678"/>
                  <a:pt x="75" y="695"/>
                  <a:pt x="87" y="707"/>
                </a:cubicBezTo>
                <a:cubicBezTo>
                  <a:pt x="68" y="707"/>
                  <a:pt x="68" y="707"/>
                  <a:pt x="68" y="707"/>
                </a:cubicBezTo>
                <a:cubicBezTo>
                  <a:pt x="41" y="707"/>
                  <a:pt x="20" y="685"/>
                  <a:pt x="20" y="659"/>
                </a:cubicBezTo>
                <a:cubicBezTo>
                  <a:pt x="20" y="196"/>
                  <a:pt x="20" y="196"/>
                  <a:pt x="20" y="196"/>
                </a:cubicBezTo>
                <a:cubicBezTo>
                  <a:pt x="20" y="173"/>
                  <a:pt x="36" y="153"/>
                  <a:pt x="58" y="149"/>
                </a:cubicBezTo>
                <a:cubicBezTo>
                  <a:pt x="77" y="145"/>
                  <a:pt x="95" y="153"/>
                  <a:pt x="106" y="167"/>
                </a:cubicBezTo>
                <a:cubicBezTo>
                  <a:pt x="102" y="170"/>
                  <a:pt x="102" y="170"/>
                  <a:pt x="102" y="170"/>
                </a:cubicBezTo>
                <a:cubicBezTo>
                  <a:pt x="92" y="176"/>
                  <a:pt x="88" y="190"/>
                  <a:pt x="95" y="201"/>
                </a:cubicBezTo>
                <a:cubicBezTo>
                  <a:pt x="109" y="224"/>
                  <a:pt x="109" y="224"/>
                  <a:pt x="109" y="224"/>
                </a:cubicBezTo>
                <a:cubicBezTo>
                  <a:pt x="84" y="240"/>
                  <a:pt x="68" y="269"/>
                  <a:pt x="68" y="300"/>
                </a:cubicBezTo>
                <a:cubicBezTo>
                  <a:pt x="68" y="587"/>
                  <a:pt x="68" y="587"/>
                  <a:pt x="68" y="587"/>
                </a:cubicBezTo>
                <a:cubicBezTo>
                  <a:pt x="68" y="593"/>
                  <a:pt x="72" y="598"/>
                  <a:pt x="77" y="598"/>
                </a:cubicBezTo>
                <a:cubicBezTo>
                  <a:pt x="84" y="599"/>
                  <a:pt x="89" y="594"/>
                  <a:pt x="89" y="588"/>
                </a:cubicBezTo>
                <a:cubicBezTo>
                  <a:pt x="89" y="300"/>
                  <a:pt x="89" y="300"/>
                  <a:pt x="89" y="300"/>
                </a:cubicBezTo>
                <a:cubicBezTo>
                  <a:pt x="89" y="276"/>
                  <a:pt x="102" y="253"/>
                  <a:pt x="123" y="241"/>
                </a:cubicBezTo>
                <a:cubicBezTo>
                  <a:pt x="211" y="187"/>
                  <a:pt x="211" y="187"/>
                  <a:pt x="211" y="187"/>
                </a:cubicBezTo>
                <a:cubicBezTo>
                  <a:pt x="309" y="187"/>
                  <a:pt x="309" y="187"/>
                  <a:pt x="309" y="187"/>
                </a:cubicBezTo>
                <a:cubicBezTo>
                  <a:pt x="398" y="240"/>
                  <a:pt x="398" y="240"/>
                  <a:pt x="398" y="240"/>
                </a:cubicBezTo>
                <a:cubicBezTo>
                  <a:pt x="419" y="253"/>
                  <a:pt x="432" y="275"/>
                  <a:pt x="432" y="300"/>
                </a:cubicBezTo>
                <a:cubicBezTo>
                  <a:pt x="432" y="314"/>
                  <a:pt x="432" y="314"/>
                  <a:pt x="432" y="314"/>
                </a:cubicBezTo>
                <a:cubicBezTo>
                  <a:pt x="232" y="314"/>
                  <a:pt x="232" y="314"/>
                  <a:pt x="232" y="314"/>
                </a:cubicBezTo>
                <a:cubicBezTo>
                  <a:pt x="214" y="314"/>
                  <a:pt x="199" y="330"/>
                  <a:pt x="199" y="348"/>
                </a:cubicBezTo>
                <a:cubicBezTo>
                  <a:pt x="199" y="608"/>
                  <a:pt x="199" y="608"/>
                  <a:pt x="199" y="608"/>
                </a:cubicBezTo>
                <a:cubicBezTo>
                  <a:pt x="199" y="623"/>
                  <a:pt x="210" y="634"/>
                  <a:pt x="225" y="634"/>
                </a:cubicBezTo>
                <a:cubicBezTo>
                  <a:pt x="432" y="634"/>
                  <a:pt x="432" y="634"/>
                  <a:pt x="432" y="634"/>
                </a:cubicBezTo>
                <a:cubicBezTo>
                  <a:pt x="432" y="671"/>
                  <a:pt x="432" y="671"/>
                  <a:pt x="432" y="671"/>
                </a:cubicBezTo>
                <a:cubicBezTo>
                  <a:pt x="432" y="691"/>
                  <a:pt x="415" y="707"/>
                  <a:pt x="395" y="707"/>
                </a:cubicBezTo>
                <a:lnTo>
                  <a:pt x="100" y="707"/>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270" name="Google Shape;270;p35"/>
          <p:cNvGrpSpPr/>
          <p:nvPr/>
        </p:nvGrpSpPr>
        <p:grpSpPr>
          <a:xfrm>
            <a:off x="365399" y="2810346"/>
            <a:ext cx="324816" cy="400165"/>
            <a:chOff x="3598718" y="1298674"/>
            <a:chExt cx="254378" cy="313388"/>
          </a:xfrm>
        </p:grpSpPr>
        <p:sp>
          <p:nvSpPr>
            <p:cNvPr id="271" name="Google Shape;271;p35"/>
            <p:cNvSpPr/>
            <p:nvPr/>
          </p:nvSpPr>
          <p:spPr>
            <a:xfrm>
              <a:off x="3598718" y="1298674"/>
              <a:ext cx="254378" cy="313388"/>
            </a:xfrm>
            <a:custGeom>
              <a:avLst/>
              <a:gdLst/>
              <a:ahLst/>
              <a:cxnLst/>
              <a:rect l="l" t="t" r="r" b="b"/>
              <a:pathLst>
                <a:path w="591" h="728" extrusionOk="0">
                  <a:moveTo>
                    <a:pt x="582" y="78"/>
                  </a:moveTo>
                  <a:cubicBezTo>
                    <a:pt x="572" y="73"/>
                    <a:pt x="565" y="62"/>
                    <a:pt x="565" y="51"/>
                  </a:cubicBezTo>
                  <a:cubicBezTo>
                    <a:pt x="565" y="39"/>
                    <a:pt x="572" y="28"/>
                    <a:pt x="583" y="24"/>
                  </a:cubicBezTo>
                  <a:cubicBezTo>
                    <a:pt x="588" y="22"/>
                    <a:pt x="591" y="17"/>
                    <a:pt x="591" y="11"/>
                  </a:cubicBezTo>
                  <a:cubicBezTo>
                    <a:pt x="590" y="5"/>
                    <a:pt x="585" y="0"/>
                    <a:pt x="578" y="0"/>
                  </a:cubicBezTo>
                  <a:cubicBezTo>
                    <a:pt x="50" y="0"/>
                    <a:pt x="50" y="0"/>
                    <a:pt x="50" y="0"/>
                  </a:cubicBezTo>
                  <a:cubicBezTo>
                    <a:pt x="22" y="0"/>
                    <a:pt x="0" y="23"/>
                    <a:pt x="0" y="51"/>
                  </a:cubicBezTo>
                  <a:cubicBezTo>
                    <a:pt x="0" y="678"/>
                    <a:pt x="0" y="678"/>
                    <a:pt x="0" y="678"/>
                  </a:cubicBezTo>
                  <a:cubicBezTo>
                    <a:pt x="0" y="705"/>
                    <a:pt x="22" y="728"/>
                    <a:pt x="50" y="728"/>
                  </a:cubicBezTo>
                  <a:cubicBezTo>
                    <a:pt x="580" y="728"/>
                    <a:pt x="580" y="728"/>
                    <a:pt x="580" y="728"/>
                  </a:cubicBezTo>
                  <a:cubicBezTo>
                    <a:pt x="586" y="728"/>
                    <a:pt x="591" y="723"/>
                    <a:pt x="591" y="717"/>
                  </a:cubicBezTo>
                  <a:cubicBezTo>
                    <a:pt x="591" y="642"/>
                    <a:pt x="591" y="642"/>
                    <a:pt x="591" y="642"/>
                  </a:cubicBezTo>
                  <a:cubicBezTo>
                    <a:pt x="591" y="642"/>
                    <a:pt x="591" y="641"/>
                    <a:pt x="590" y="640"/>
                  </a:cubicBezTo>
                  <a:cubicBezTo>
                    <a:pt x="581" y="631"/>
                    <a:pt x="570" y="637"/>
                    <a:pt x="570" y="646"/>
                  </a:cubicBezTo>
                  <a:cubicBezTo>
                    <a:pt x="570" y="701"/>
                    <a:pt x="570" y="701"/>
                    <a:pt x="570" y="701"/>
                  </a:cubicBezTo>
                  <a:cubicBezTo>
                    <a:pt x="570" y="704"/>
                    <a:pt x="567" y="707"/>
                    <a:pt x="564" y="707"/>
                  </a:cubicBezTo>
                  <a:cubicBezTo>
                    <a:pt x="106" y="707"/>
                    <a:pt x="106" y="707"/>
                    <a:pt x="106" y="707"/>
                  </a:cubicBezTo>
                  <a:cubicBezTo>
                    <a:pt x="106" y="202"/>
                    <a:pt x="106" y="202"/>
                    <a:pt x="106" y="202"/>
                  </a:cubicBezTo>
                  <a:cubicBezTo>
                    <a:pt x="106" y="197"/>
                    <a:pt x="102" y="192"/>
                    <a:pt x="97" y="191"/>
                  </a:cubicBezTo>
                  <a:cubicBezTo>
                    <a:pt x="90" y="191"/>
                    <a:pt x="85" y="196"/>
                    <a:pt x="85" y="202"/>
                  </a:cubicBezTo>
                  <a:cubicBezTo>
                    <a:pt x="85" y="707"/>
                    <a:pt x="85" y="707"/>
                    <a:pt x="85" y="707"/>
                  </a:cubicBezTo>
                  <a:cubicBezTo>
                    <a:pt x="50" y="707"/>
                    <a:pt x="50" y="707"/>
                    <a:pt x="50" y="707"/>
                  </a:cubicBezTo>
                  <a:cubicBezTo>
                    <a:pt x="34" y="707"/>
                    <a:pt x="21" y="694"/>
                    <a:pt x="21" y="678"/>
                  </a:cubicBezTo>
                  <a:cubicBezTo>
                    <a:pt x="21" y="92"/>
                    <a:pt x="21" y="92"/>
                    <a:pt x="21" y="92"/>
                  </a:cubicBezTo>
                  <a:cubicBezTo>
                    <a:pt x="29" y="98"/>
                    <a:pt x="39" y="101"/>
                    <a:pt x="50" y="101"/>
                  </a:cubicBezTo>
                  <a:cubicBezTo>
                    <a:pt x="85" y="101"/>
                    <a:pt x="85" y="101"/>
                    <a:pt x="85" y="101"/>
                  </a:cubicBezTo>
                  <a:cubicBezTo>
                    <a:pt x="85" y="151"/>
                    <a:pt x="85" y="151"/>
                    <a:pt x="85" y="151"/>
                  </a:cubicBezTo>
                  <a:cubicBezTo>
                    <a:pt x="85" y="157"/>
                    <a:pt x="89" y="162"/>
                    <a:pt x="94" y="162"/>
                  </a:cubicBezTo>
                  <a:cubicBezTo>
                    <a:pt x="101" y="163"/>
                    <a:pt x="106" y="158"/>
                    <a:pt x="106" y="152"/>
                  </a:cubicBezTo>
                  <a:cubicBezTo>
                    <a:pt x="106" y="101"/>
                    <a:pt x="106" y="101"/>
                    <a:pt x="106" y="101"/>
                  </a:cubicBezTo>
                  <a:cubicBezTo>
                    <a:pt x="570" y="101"/>
                    <a:pt x="570" y="101"/>
                    <a:pt x="570" y="101"/>
                  </a:cubicBezTo>
                  <a:cubicBezTo>
                    <a:pt x="570" y="594"/>
                    <a:pt x="570" y="594"/>
                    <a:pt x="570" y="594"/>
                  </a:cubicBezTo>
                  <a:cubicBezTo>
                    <a:pt x="570" y="600"/>
                    <a:pt x="573" y="605"/>
                    <a:pt x="579" y="605"/>
                  </a:cubicBezTo>
                  <a:cubicBezTo>
                    <a:pt x="585" y="606"/>
                    <a:pt x="591" y="601"/>
                    <a:pt x="591" y="595"/>
                  </a:cubicBezTo>
                  <a:cubicBezTo>
                    <a:pt x="591" y="266"/>
                    <a:pt x="591" y="90"/>
                    <a:pt x="591" y="89"/>
                  </a:cubicBezTo>
                  <a:cubicBezTo>
                    <a:pt x="590" y="84"/>
                    <a:pt x="587" y="80"/>
                    <a:pt x="582" y="78"/>
                  </a:cubicBezTo>
                  <a:close/>
                  <a:moveTo>
                    <a:pt x="51" y="80"/>
                  </a:moveTo>
                  <a:cubicBezTo>
                    <a:pt x="35" y="80"/>
                    <a:pt x="22" y="68"/>
                    <a:pt x="21" y="52"/>
                  </a:cubicBezTo>
                  <a:cubicBezTo>
                    <a:pt x="21" y="35"/>
                    <a:pt x="34" y="22"/>
                    <a:pt x="50" y="22"/>
                  </a:cubicBezTo>
                  <a:cubicBezTo>
                    <a:pt x="553" y="22"/>
                    <a:pt x="553" y="22"/>
                    <a:pt x="553" y="22"/>
                  </a:cubicBezTo>
                  <a:cubicBezTo>
                    <a:pt x="549" y="27"/>
                    <a:pt x="546" y="33"/>
                    <a:pt x="545" y="40"/>
                  </a:cubicBezTo>
                  <a:cubicBezTo>
                    <a:pt x="69" y="40"/>
                    <a:pt x="69" y="40"/>
                    <a:pt x="69" y="40"/>
                  </a:cubicBezTo>
                  <a:cubicBezTo>
                    <a:pt x="63" y="40"/>
                    <a:pt x="58" y="44"/>
                    <a:pt x="58" y="50"/>
                  </a:cubicBezTo>
                  <a:cubicBezTo>
                    <a:pt x="57" y="56"/>
                    <a:pt x="62" y="62"/>
                    <a:pt x="68" y="62"/>
                  </a:cubicBezTo>
                  <a:cubicBezTo>
                    <a:pt x="545" y="62"/>
                    <a:pt x="545" y="62"/>
                    <a:pt x="545" y="62"/>
                  </a:cubicBezTo>
                  <a:cubicBezTo>
                    <a:pt x="547" y="68"/>
                    <a:pt x="549" y="74"/>
                    <a:pt x="553" y="80"/>
                  </a:cubicBezTo>
                  <a:lnTo>
                    <a:pt x="51" y="8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72" name="Google Shape;272;p35"/>
            <p:cNvSpPr/>
            <p:nvPr/>
          </p:nvSpPr>
          <p:spPr>
            <a:xfrm>
              <a:off x="3667297" y="1393568"/>
              <a:ext cx="153903" cy="123602"/>
            </a:xfrm>
            <a:custGeom>
              <a:avLst/>
              <a:gdLst/>
              <a:ahLst/>
              <a:cxnLst/>
              <a:rect l="l" t="t" r="r" b="b"/>
              <a:pathLst>
                <a:path w="356" h="287" extrusionOk="0">
                  <a:moveTo>
                    <a:pt x="325" y="206"/>
                  </a:moveTo>
                  <a:cubicBezTo>
                    <a:pt x="344" y="171"/>
                    <a:pt x="353" y="134"/>
                    <a:pt x="355" y="119"/>
                  </a:cubicBezTo>
                  <a:cubicBezTo>
                    <a:pt x="356" y="117"/>
                    <a:pt x="356" y="114"/>
                    <a:pt x="355" y="111"/>
                  </a:cubicBezTo>
                  <a:cubicBezTo>
                    <a:pt x="352" y="104"/>
                    <a:pt x="345" y="100"/>
                    <a:pt x="337" y="101"/>
                  </a:cubicBezTo>
                  <a:cubicBezTo>
                    <a:pt x="322" y="104"/>
                    <a:pt x="281" y="113"/>
                    <a:pt x="244" y="135"/>
                  </a:cubicBezTo>
                  <a:cubicBezTo>
                    <a:pt x="237" y="91"/>
                    <a:pt x="216" y="45"/>
                    <a:pt x="191" y="9"/>
                  </a:cubicBezTo>
                  <a:cubicBezTo>
                    <a:pt x="187" y="3"/>
                    <a:pt x="179" y="0"/>
                    <a:pt x="172" y="3"/>
                  </a:cubicBezTo>
                  <a:cubicBezTo>
                    <a:pt x="169" y="4"/>
                    <a:pt x="167" y="6"/>
                    <a:pt x="165" y="9"/>
                  </a:cubicBezTo>
                  <a:cubicBezTo>
                    <a:pt x="151" y="29"/>
                    <a:pt x="120" y="78"/>
                    <a:pt x="112" y="135"/>
                  </a:cubicBezTo>
                  <a:cubicBezTo>
                    <a:pt x="75" y="113"/>
                    <a:pt x="35" y="104"/>
                    <a:pt x="19" y="101"/>
                  </a:cubicBezTo>
                  <a:cubicBezTo>
                    <a:pt x="12" y="100"/>
                    <a:pt x="5" y="103"/>
                    <a:pt x="2" y="110"/>
                  </a:cubicBezTo>
                  <a:cubicBezTo>
                    <a:pt x="1" y="113"/>
                    <a:pt x="0" y="116"/>
                    <a:pt x="1" y="119"/>
                  </a:cubicBezTo>
                  <a:cubicBezTo>
                    <a:pt x="4" y="134"/>
                    <a:pt x="12" y="171"/>
                    <a:pt x="31" y="206"/>
                  </a:cubicBezTo>
                  <a:cubicBezTo>
                    <a:pt x="46" y="232"/>
                    <a:pt x="63" y="252"/>
                    <a:pt x="83" y="265"/>
                  </a:cubicBezTo>
                  <a:cubicBezTo>
                    <a:pt x="18" y="265"/>
                    <a:pt x="18" y="265"/>
                    <a:pt x="18" y="265"/>
                  </a:cubicBezTo>
                  <a:cubicBezTo>
                    <a:pt x="12" y="265"/>
                    <a:pt x="8" y="269"/>
                    <a:pt x="7" y="275"/>
                  </a:cubicBezTo>
                  <a:cubicBezTo>
                    <a:pt x="6" y="281"/>
                    <a:pt x="11" y="287"/>
                    <a:pt x="17" y="287"/>
                  </a:cubicBezTo>
                  <a:cubicBezTo>
                    <a:pt x="338" y="287"/>
                    <a:pt x="338" y="287"/>
                    <a:pt x="338" y="287"/>
                  </a:cubicBezTo>
                  <a:cubicBezTo>
                    <a:pt x="344" y="287"/>
                    <a:pt x="349" y="283"/>
                    <a:pt x="349" y="277"/>
                  </a:cubicBezTo>
                  <a:cubicBezTo>
                    <a:pt x="350" y="271"/>
                    <a:pt x="345" y="265"/>
                    <a:pt x="339" y="265"/>
                  </a:cubicBezTo>
                  <a:cubicBezTo>
                    <a:pt x="274" y="265"/>
                    <a:pt x="274" y="265"/>
                    <a:pt x="274" y="265"/>
                  </a:cubicBezTo>
                  <a:cubicBezTo>
                    <a:pt x="294" y="252"/>
                    <a:pt x="311" y="232"/>
                    <a:pt x="325" y="206"/>
                  </a:cubicBezTo>
                  <a:close/>
                  <a:moveTo>
                    <a:pt x="178" y="27"/>
                  </a:moveTo>
                  <a:cubicBezTo>
                    <a:pt x="201" y="63"/>
                    <a:pt x="220" y="107"/>
                    <a:pt x="224" y="149"/>
                  </a:cubicBezTo>
                  <a:cubicBezTo>
                    <a:pt x="203" y="165"/>
                    <a:pt x="187" y="184"/>
                    <a:pt x="178" y="206"/>
                  </a:cubicBezTo>
                  <a:cubicBezTo>
                    <a:pt x="169" y="184"/>
                    <a:pt x="153" y="165"/>
                    <a:pt x="132" y="149"/>
                  </a:cubicBezTo>
                  <a:cubicBezTo>
                    <a:pt x="137" y="97"/>
                    <a:pt x="165" y="48"/>
                    <a:pt x="178" y="27"/>
                  </a:cubicBezTo>
                  <a:close/>
                  <a:moveTo>
                    <a:pt x="51" y="196"/>
                  </a:moveTo>
                  <a:cubicBezTo>
                    <a:pt x="36" y="169"/>
                    <a:pt x="28" y="140"/>
                    <a:pt x="24" y="124"/>
                  </a:cubicBezTo>
                  <a:cubicBezTo>
                    <a:pt x="43" y="128"/>
                    <a:pt x="75" y="137"/>
                    <a:pt x="104" y="155"/>
                  </a:cubicBezTo>
                  <a:cubicBezTo>
                    <a:pt x="143" y="179"/>
                    <a:pt x="168" y="213"/>
                    <a:pt x="168" y="260"/>
                  </a:cubicBezTo>
                  <a:cubicBezTo>
                    <a:pt x="168" y="265"/>
                    <a:pt x="168" y="265"/>
                    <a:pt x="168" y="265"/>
                  </a:cubicBezTo>
                  <a:cubicBezTo>
                    <a:pt x="137" y="265"/>
                    <a:pt x="137" y="265"/>
                    <a:pt x="137" y="265"/>
                  </a:cubicBezTo>
                  <a:cubicBezTo>
                    <a:pt x="101" y="259"/>
                    <a:pt x="72" y="235"/>
                    <a:pt x="51" y="196"/>
                  </a:cubicBezTo>
                  <a:close/>
                  <a:moveTo>
                    <a:pt x="220" y="265"/>
                  </a:moveTo>
                  <a:cubicBezTo>
                    <a:pt x="189" y="265"/>
                    <a:pt x="189" y="265"/>
                    <a:pt x="189" y="265"/>
                  </a:cubicBezTo>
                  <a:cubicBezTo>
                    <a:pt x="189" y="260"/>
                    <a:pt x="189" y="260"/>
                    <a:pt x="189" y="260"/>
                  </a:cubicBezTo>
                  <a:cubicBezTo>
                    <a:pt x="189" y="213"/>
                    <a:pt x="214" y="179"/>
                    <a:pt x="253" y="155"/>
                  </a:cubicBezTo>
                  <a:cubicBezTo>
                    <a:pt x="283" y="137"/>
                    <a:pt x="315" y="128"/>
                    <a:pt x="333" y="124"/>
                  </a:cubicBezTo>
                  <a:cubicBezTo>
                    <a:pt x="329" y="140"/>
                    <a:pt x="322" y="169"/>
                    <a:pt x="307" y="196"/>
                  </a:cubicBezTo>
                  <a:cubicBezTo>
                    <a:pt x="285" y="235"/>
                    <a:pt x="256" y="259"/>
                    <a:pt x="220" y="26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73" name="Google Shape;273;p35"/>
          <p:cNvGrpSpPr/>
          <p:nvPr/>
        </p:nvGrpSpPr>
        <p:grpSpPr>
          <a:xfrm>
            <a:off x="416325" y="3898736"/>
            <a:ext cx="229102" cy="400165"/>
            <a:chOff x="4236659" y="1298674"/>
            <a:chExt cx="179421" cy="313388"/>
          </a:xfrm>
        </p:grpSpPr>
        <p:sp>
          <p:nvSpPr>
            <p:cNvPr id="274" name="Google Shape;274;p35"/>
            <p:cNvSpPr/>
            <p:nvPr/>
          </p:nvSpPr>
          <p:spPr>
            <a:xfrm>
              <a:off x="4276530" y="1454172"/>
              <a:ext cx="98880" cy="79742"/>
            </a:xfrm>
            <a:custGeom>
              <a:avLst/>
              <a:gdLst/>
              <a:ahLst/>
              <a:cxnLst/>
              <a:rect l="l" t="t" r="r" b="b"/>
              <a:pathLst>
                <a:path w="229" h="185" extrusionOk="0">
                  <a:moveTo>
                    <a:pt x="228" y="79"/>
                  </a:moveTo>
                  <a:cubicBezTo>
                    <a:pt x="229" y="69"/>
                    <a:pt x="221" y="61"/>
                    <a:pt x="212" y="63"/>
                  </a:cubicBezTo>
                  <a:cubicBezTo>
                    <a:pt x="193" y="66"/>
                    <a:pt x="175" y="72"/>
                    <a:pt x="158" y="81"/>
                  </a:cubicBezTo>
                  <a:cubicBezTo>
                    <a:pt x="153" y="56"/>
                    <a:pt x="141" y="29"/>
                    <a:pt x="126" y="8"/>
                  </a:cubicBezTo>
                  <a:cubicBezTo>
                    <a:pt x="125" y="6"/>
                    <a:pt x="122" y="4"/>
                    <a:pt x="120" y="3"/>
                  </a:cubicBezTo>
                  <a:cubicBezTo>
                    <a:pt x="113" y="0"/>
                    <a:pt x="107" y="3"/>
                    <a:pt x="103" y="8"/>
                  </a:cubicBezTo>
                  <a:cubicBezTo>
                    <a:pt x="95" y="19"/>
                    <a:pt x="77" y="48"/>
                    <a:pt x="71" y="81"/>
                  </a:cubicBezTo>
                  <a:cubicBezTo>
                    <a:pt x="54" y="72"/>
                    <a:pt x="36" y="66"/>
                    <a:pt x="17" y="63"/>
                  </a:cubicBezTo>
                  <a:cubicBezTo>
                    <a:pt x="8" y="61"/>
                    <a:pt x="0" y="69"/>
                    <a:pt x="2" y="79"/>
                  </a:cubicBezTo>
                  <a:cubicBezTo>
                    <a:pt x="3" y="88"/>
                    <a:pt x="8" y="111"/>
                    <a:pt x="21" y="133"/>
                  </a:cubicBezTo>
                  <a:cubicBezTo>
                    <a:pt x="27" y="146"/>
                    <a:pt x="35" y="156"/>
                    <a:pt x="44" y="164"/>
                  </a:cubicBezTo>
                  <a:cubicBezTo>
                    <a:pt x="16" y="164"/>
                    <a:pt x="16" y="164"/>
                    <a:pt x="16" y="164"/>
                  </a:cubicBezTo>
                  <a:cubicBezTo>
                    <a:pt x="11" y="164"/>
                    <a:pt x="6" y="168"/>
                    <a:pt x="5" y="173"/>
                  </a:cubicBezTo>
                  <a:cubicBezTo>
                    <a:pt x="4" y="180"/>
                    <a:pt x="9" y="185"/>
                    <a:pt x="16" y="185"/>
                  </a:cubicBezTo>
                  <a:cubicBezTo>
                    <a:pt x="213" y="185"/>
                    <a:pt x="213" y="185"/>
                    <a:pt x="213" y="185"/>
                  </a:cubicBezTo>
                  <a:cubicBezTo>
                    <a:pt x="218" y="185"/>
                    <a:pt x="223" y="181"/>
                    <a:pt x="224" y="176"/>
                  </a:cubicBezTo>
                  <a:cubicBezTo>
                    <a:pt x="225" y="169"/>
                    <a:pt x="220" y="164"/>
                    <a:pt x="213" y="164"/>
                  </a:cubicBezTo>
                  <a:cubicBezTo>
                    <a:pt x="185" y="164"/>
                    <a:pt x="185" y="164"/>
                    <a:pt x="185" y="164"/>
                  </a:cubicBezTo>
                  <a:cubicBezTo>
                    <a:pt x="208" y="143"/>
                    <a:pt x="222" y="109"/>
                    <a:pt x="228" y="79"/>
                  </a:cubicBezTo>
                  <a:close/>
                  <a:moveTo>
                    <a:pt x="115" y="29"/>
                  </a:moveTo>
                  <a:cubicBezTo>
                    <a:pt x="126" y="48"/>
                    <a:pt x="136" y="71"/>
                    <a:pt x="139" y="94"/>
                  </a:cubicBezTo>
                  <a:cubicBezTo>
                    <a:pt x="129" y="102"/>
                    <a:pt x="121" y="111"/>
                    <a:pt x="115" y="122"/>
                  </a:cubicBezTo>
                  <a:cubicBezTo>
                    <a:pt x="109" y="111"/>
                    <a:pt x="100" y="102"/>
                    <a:pt x="91" y="94"/>
                  </a:cubicBezTo>
                  <a:cubicBezTo>
                    <a:pt x="93" y="68"/>
                    <a:pt x="106" y="43"/>
                    <a:pt x="115" y="29"/>
                  </a:cubicBezTo>
                  <a:close/>
                  <a:moveTo>
                    <a:pt x="25" y="86"/>
                  </a:moveTo>
                  <a:cubicBezTo>
                    <a:pt x="66" y="97"/>
                    <a:pt x="103" y="121"/>
                    <a:pt x="104" y="164"/>
                  </a:cubicBezTo>
                  <a:cubicBezTo>
                    <a:pt x="89" y="164"/>
                    <a:pt x="89" y="164"/>
                    <a:pt x="89" y="164"/>
                  </a:cubicBezTo>
                  <a:cubicBezTo>
                    <a:pt x="48" y="156"/>
                    <a:pt x="31" y="110"/>
                    <a:pt x="25" y="86"/>
                  </a:cubicBezTo>
                  <a:close/>
                  <a:moveTo>
                    <a:pt x="125" y="164"/>
                  </a:moveTo>
                  <a:cubicBezTo>
                    <a:pt x="126" y="121"/>
                    <a:pt x="163" y="97"/>
                    <a:pt x="204" y="86"/>
                  </a:cubicBezTo>
                  <a:cubicBezTo>
                    <a:pt x="198" y="110"/>
                    <a:pt x="181" y="156"/>
                    <a:pt x="140" y="164"/>
                  </a:cubicBezTo>
                  <a:lnTo>
                    <a:pt x="125" y="16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75" name="Google Shape;275;p35"/>
            <p:cNvSpPr/>
            <p:nvPr/>
          </p:nvSpPr>
          <p:spPr>
            <a:xfrm>
              <a:off x="4236659" y="1298674"/>
              <a:ext cx="179421" cy="313388"/>
            </a:xfrm>
            <a:custGeom>
              <a:avLst/>
              <a:gdLst/>
              <a:ahLst/>
              <a:cxnLst/>
              <a:rect l="l" t="t" r="r" b="b"/>
              <a:pathLst>
                <a:path w="416" h="728" extrusionOk="0">
                  <a:moveTo>
                    <a:pt x="385" y="221"/>
                  </a:moveTo>
                  <a:cubicBezTo>
                    <a:pt x="329" y="162"/>
                    <a:pt x="329" y="162"/>
                    <a:pt x="329" y="162"/>
                  </a:cubicBezTo>
                  <a:cubicBezTo>
                    <a:pt x="329" y="128"/>
                    <a:pt x="329" y="128"/>
                    <a:pt x="329" y="128"/>
                  </a:cubicBezTo>
                  <a:cubicBezTo>
                    <a:pt x="346" y="125"/>
                    <a:pt x="358" y="111"/>
                    <a:pt x="358" y="94"/>
                  </a:cubicBezTo>
                  <a:cubicBezTo>
                    <a:pt x="358" y="34"/>
                    <a:pt x="358" y="34"/>
                    <a:pt x="358" y="34"/>
                  </a:cubicBezTo>
                  <a:cubicBezTo>
                    <a:pt x="358" y="16"/>
                    <a:pt x="343" y="0"/>
                    <a:pt x="324" y="0"/>
                  </a:cubicBezTo>
                  <a:cubicBezTo>
                    <a:pt x="92" y="0"/>
                    <a:pt x="92" y="0"/>
                    <a:pt x="92" y="0"/>
                  </a:cubicBezTo>
                  <a:cubicBezTo>
                    <a:pt x="73" y="0"/>
                    <a:pt x="58" y="16"/>
                    <a:pt x="58" y="34"/>
                  </a:cubicBezTo>
                  <a:cubicBezTo>
                    <a:pt x="58" y="94"/>
                    <a:pt x="58" y="94"/>
                    <a:pt x="58" y="94"/>
                  </a:cubicBezTo>
                  <a:cubicBezTo>
                    <a:pt x="58" y="111"/>
                    <a:pt x="70" y="125"/>
                    <a:pt x="86" y="128"/>
                  </a:cubicBezTo>
                  <a:cubicBezTo>
                    <a:pt x="86" y="162"/>
                    <a:pt x="86" y="162"/>
                    <a:pt x="86" y="162"/>
                  </a:cubicBezTo>
                  <a:cubicBezTo>
                    <a:pt x="31" y="221"/>
                    <a:pt x="31" y="221"/>
                    <a:pt x="31" y="221"/>
                  </a:cubicBezTo>
                  <a:cubicBezTo>
                    <a:pt x="11" y="242"/>
                    <a:pt x="0" y="269"/>
                    <a:pt x="0" y="298"/>
                  </a:cubicBezTo>
                  <a:cubicBezTo>
                    <a:pt x="0" y="663"/>
                    <a:pt x="0" y="663"/>
                    <a:pt x="0" y="663"/>
                  </a:cubicBezTo>
                  <a:cubicBezTo>
                    <a:pt x="0" y="699"/>
                    <a:pt x="29" y="728"/>
                    <a:pt x="65" y="728"/>
                  </a:cubicBezTo>
                  <a:cubicBezTo>
                    <a:pt x="405" y="728"/>
                    <a:pt x="405" y="728"/>
                    <a:pt x="405" y="728"/>
                  </a:cubicBezTo>
                  <a:cubicBezTo>
                    <a:pt x="411" y="728"/>
                    <a:pt x="416" y="723"/>
                    <a:pt x="416" y="717"/>
                  </a:cubicBezTo>
                  <a:cubicBezTo>
                    <a:pt x="416" y="581"/>
                    <a:pt x="416" y="581"/>
                    <a:pt x="416" y="581"/>
                  </a:cubicBezTo>
                  <a:cubicBezTo>
                    <a:pt x="416" y="580"/>
                    <a:pt x="416" y="580"/>
                    <a:pt x="416" y="579"/>
                  </a:cubicBezTo>
                  <a:cubicBezTo>
                    <a:pt x="406" y="569"/>
                    <a:pt x="395" y="576"/>
                    <a:pt x="395" y="585"/>
                  </a:cubicBezTo>
                  <a:cubicBezTo>
                    <a:pt x="395" y="613"/>
                    <a:pt x="395" y="613"/>
                    <a:pt x="395" y="613"/>
                  </a:cubicBezTo>
                  <a:cubicBezTo>
                    <a:pt x="21" y="613"/>
                    <a:pt x="21" y="613"/>
                    <a:pt x="21" y="613"/>
                  </a:cubicBezTo>
                  <a:cubicBezTo>
                    <a:pt x="21" y="313"/>
                    <a:pt x="21" y="313"/>
                    <a:pt x="21" y="313"/>
                  </a:cubicBezTo>
                  <a:cubicBezTo>
                    <a:pt x="55" y="313"/>
                    <a:pt x="55" y="313"/>
                    <a:pt x="55" y="313"/>
                  </a:cubicBezTo>
                  <a:cubicBezTo>
                    <a:pt x="60" y="313"/>
                    <a:pt x="65" y="309"/>
                    <a:pt x="66" y="304"/>
                  </a:cubicBezTo>
                  <a:cubicBezTo>
                    <a:pt x="67" y="297"/>
                    <a:pt x="62" y="292"/>
                    <a:pt x="55" y="292"/>
                  </a:cubicBezTo>
                  <a:cubicBezTo>
                    <a:pt x="20" y="292"/>
                    <a:pt x="20" y="292"/>
                    <a:pt x="20" y="292"/>
                  </a:cubicBezTo>
                  <a:cubicBezTo>
                    <a:pt x="22" y="271"/>
                    <a:pt x="30" y="251"/>
                    <a:pt x="45" y="235"/>
                  </a:cubicBezTo>
                  <a:cubicBezTo>
                    <a:pt x="101" y="177"/>
                    <a:pt x="101" y="177"/>
                    <a:pt x="101" y="177"/>
                  </a:cubicBezTo>
                  <a:cubicBezTo>
                    <a:pt x="314" y="177"/>
                    <a:pt x="314" y="177"/>
                    <a:pt x="314" y="177"/>
                  </a:cubicBezTo>
                  <a:cubicBezTo>
                    <a:pt x="370" y="235"/>
                    <a:pt x="370" y="235"/>
                    <a:pt x="370" y="235"/>
                  </a:cubicBezTo>
                  <a:cubicBezTo>
                    <a:pt x="385" y="251"/>
                    <a:pt x="393" y="271"/>
                    <a:pt x="395" y="292"/>
                  </a:cubicBezTo>
                  <a:cubicBezTo>
                    <a:pt x="106" y="292"/>
                    <a:pt x="106" y="292"/>
                    <a:pt x="106" y="292"/>
                  </a:cubicBezTo>
                  <a:cubicBezTo>
                    <a:pt x="100" y="292"/>
                    <a:pt x="96" y="296"/>
                    <a:pt x="95" y="301"/>
                  </a:cubicBezTo>
                  <a:cubicBezTo>
                    <a:pt x="94" y="308"/>
                    <a:pt x="99" y="313"/>
                    <a:pt x="105" y="313"/>
                  </a:cubicBezTo>
                  <a:cubicBezTo>
                    <a:pt x="395" y="313"/>
                    <a:pt x="395" y="313"/>
                    <a:pt x="395" y="313"/>
                  </a:cubicBezTo>
                  <a:cubicBezTo>
                    <a:pt x="395" y="534"/>
                    <a:pt x="395" y="534"/>
                    <a:pt x="395" y="534"/>
                  </a:cubicBezTo>
                  <a:cubicBezTo>
                    <a:pt x="395" y="540"/>
                    <a:pt x="399" y="545"/>
                    <a:pt x="404" y="545"/>
                  </a:cubicBezTo>
                  <a:cubicBezTo>
                    <a:pt x="411" y="546"/>
                    <a:pt x="416" y="541"/>
                    <a:pt x="416" y="535"/>
                  </a:cubicBezTo>
                  <a:cubicBezTo>
                    <a:pt x="416" y="298"/>
                    <a:pt x="416" y="298"/>
                    <a:pt x="416" y="298"/>
                  </a:cubicBezTo>
                  <a:cubicBezTo>
                    <a:pt x="416" y="269"/>
                    <a:pt x="405" y="242"/>
                    <a:pt x="385" y="221"/>
                  </a:cubicBezTo>
                  <a:close/>
                  <a:moveTo>
                    <a:pt x="395" y="634"/>
                  </a:moveTo>
                  <a:cubicBezTo>
                    <a:pt x="395" y="663"/>
                    <a:pt x="395" y="663"/>
                    <a:pt x="395" y="663"/>
                  </a:cubicBezTo>
                  <a:cubicBezTo>
                    <a:pt x="395" y="687"/>
                    <a:pt x="375" y="707"/>
                    <a:pt x="351" y="707"/>
                  </a:cubicBezTo>
                  <a:cubicBezTo>
                    <a:pt x="65" y="707"/>
                    <a:pt x="65" y="707"/>
                    <a:pt x="65" y="707"/>
                  </a:cubicBezTo>
                  <a:cubicBezTo>
                    <a:pt x="41" y="707"/>
                    <a:pt x="21" y="687"/>
                    <a:pt x="21" y="663"/>
                  </a:cubicBezTo>
                  <a:cubicBezTo>
                    <a:pt x="21" y="634"/>
                    <a:pt x="21" y="634"/>
                    <a:pt x="21" y="634"/>
                  </a:cubicBezTo>
                  <a:lnTo>
                    <a:pt x="395" y="634"/>
                  </a:lnTo>
                  <a:close/>
                  <a:moveTo>
                    <a:pt x="108" y="128"/>
                  </a:moveTo>
                  <a:cubicBezTo>
                    <a:pt x="308" y="128"/>
                    <a:pt x="308" y="128"/>
                    <a:pt x="308" y="128"/>
                  </a:cubicBezTo>
                  <a:cubicBezTo>
                    <a:pt x="308" y="157"/>
                    <a:pt x="308" y="157"/>
                    <a:pt x="308" y="157"/>
                  </a:cubicBezTo>
                  <a:cubicBezTo>
                    <a:pt x="108" y="157"/>
                    <a:pt x="108" y="157"/>
                    <a:pt x="108" y="157"/>
                  </a:cubicBezTo>
                  <a:lnTo>
                    <a:pt x="108" y="128"/>
                  </a:lnTo>
                  <a:close/>
                  <a:moveTo>
                    <a:pt x="78" y="94"/>
                  </a:moveTo>
                  <a:cubicBezTo>
                    <a:pt x="78" y="34"/>
                    <a:pt x="78" y="34"/>
                    <a:pt x="78" y="34"/>
                  </a:cubicBezTo>
                  <a:cubicBezTo>
                    <a:pt x="78" y="27"/>
                    <a:pt x="84" y="22"/>
                    <a:pt x="91" y="22"/>
                  </a:cubicBezTo>
                  <a:cubicBezTo>
                    <a:pt x="106" y="22"/>
                    <a:pt x="106" y="22"/>
                    <a:pt x="106" y="22"/>
                  </a:cubicBezTo>
                  <a:cubicBezTo>
                    <a:pt x="106" y="46"/>
                    <a:pt x="106" y="46"/>
                    <a:pt x="106" y="46"/>
                  </a:cubicBezTo>
                  <a:cubicBezTo>
                    <a:pt x="106" y="51"/>
                    <a:pt x="110" y="56"/>
                    <a:pt x="116" y="56"/>
                  </a:cubicBezTo>
                  <a:cubicBezTo>
                    <a:pt x="122" y="57"/>
                    <a:pt x="128" y="52"/>
                    <a:pt x="128" y="46"/>
                  </a:cubicBezTo>
                  <a:cubicBezTo>
                    <a:pt x="128" y="22"/>
                    <a:pt x="128" y="22"/>
                    <a:pt x="128" y="22"/>
                  </a:cubicBezTo>
                  <a:cubicBezTo>
                    <a:pt x="167" y="22"/>
                    <a:pt x="167" y="22"/>
                    <a:pt x="167" y="22"/>
                  </a:cubicBezTo>
                  <a:cubicBezTo>
                    <a:pt x="167" y="46"/>
                    <a:pt x="167" y="46"/>
                    <a:pt x="167" y="46"/>
                  </a:cubicBezTo>
                  <a:cubicBezTo>
                    <a:pt x="167" y="51"/>
                    <a:pt x="171" y="56"/>
                    <a:pt x="177" y="56"/>
                  </a:cubicBezTo>
                  <a:cubicBezTo>
                    <a:pt x="183" y="57"/>
                    <a:pt x="189" y="52"/>
                    <a:pt x="189" y="46"/>
                  </a:cubicBezTo>
                  <a:cubicBezTo>
                    <a:pt x="189" y="22"/>
                    <a:pt x="189" y="22"/>
                    <a:pt x="189" y="22"/>
                  </a:cubicBezTo>
                  <a:cubicBezTo>
                    <a:pt x="227" y="22"/>
                    <a:pt x="227" y="22"/>
                    <a:pt x="227" y="22"/>
                  </a:cubicBezTo>
                  <a:cubicBezTo>
                    <a:pt x="227" y="46"/>
                    <a:pt x="227" y="46"/>
                    <a:pt x="227" y="46"/>
                  </a:cubicBezTo>
                  <a:cubicBezTo>
                    <a:pt x="227" y="51"/>
                    <a:pt x="231" y="56"/>
                    <a:pt x="236" y="56"/>
                  </a:cubicBezTo>
                  <a:cubicBezTo>
                    <a:pt x="243" y="57"/>
                    <a:pt x="248" y="52"/>
                    <a:pt x="248" y="46"/>
                  </a:cubicBezTo>
                  <a:cubicBezTo>
                    <a:pt x="248" y="22"/>
                    <a:pt x="248" y="22"/>
                    <a:pt x="248" y="22"/>
                  </a:cubicBezTo>
                  <a:cubicBezTo>
                    <a:pt x="287" y="22"/>
                    <a:pt x="287" y="22"/>
                    <a:pt x="287" y="22"/>
                  </a:cubicBezTo>
                  <a:cubicBezTo>
                    <a:pt x="287" y="46"/>
                    <a:pt x="287" y="46"/>
                    <a:pt x="287" y="46"/>
                  </a:cubicBezTo>
                  <a:cubicBezTo>
                    <a:pt x="287" y="51"/>
                    <a:pt x="291" y="56"/>
                    <a:pt x="296" y="56"/>
                  </a:cubicBezTo>
                  <a:cubicBezTo>
                    <a:pt x="303" y="57"/>
                    <a:pt x="308" y="52"/>
                    <a:pt x="308" y="46"/>
                  </a:cubicBezTo>
                  <a:cubicBezTo>
                    <a:pt x="308" y="22"/>
                    <a:pt x="308" y="22"/>
                    <a:pt x="308" y="22"/>
                  </a:cubicBezTo>
                  <a:cubicBezTo>
                    <a:pt x="324" y="22"/>
                    <a:pt x="324" y="22"/>
                    <a:pt x="324" y="22"/>
                  </a:cubicBezTo>
                  <a:cubicBezTo>
                    <a:pt x="331" y="22"/>
                    <a:pt x="337" y="27"/>
                    <a:pt x="337" y="34"/>
                  </a:cubicBezTo>
                  <a:cubicBezTo>
                    <a:pt x="337" y="94"/>
                    <a:pt x="337" y="94"/>
                    <a:pt x="337" y="94"/>
                  </a:cubicBezTo>
                  <a:cubicBezTo>
                    <a:pt x="337" y="101"/>
                    <a:pt x="331" y="107"/>
                    <a:pt x="324" y="107"/>
                  </a:cubicBezTo>
                  <a:cubicBezTo>
                    <a:pt x="91" y="107"/>
                    <a:pt x="91" y="107"/>
                    <a:pt x="91" y="107"/>
                  </a:cubicBezTo>
                  <a:cubicBezTo>
                    <a:pt x="84" y="107"/>
                    <a:pt x="78" y="101"/>
                    <a:pt x="78" y="9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79" name="Shape 279"/>
        <p:cNvGrpSpPr/>
        <p:nvPr/>
      </p:nvGrpSpPr>
      <p:grpSpPr>
        <a:xfrm>
          <a:off x="0" y="0"/>
          <a:ext cx="0" cy="0"/>
          <a:chOff x="0" y="0"/>
          <a:chExt cx="0" cy="0"/>
        </a:xfrm>
      </p:grpSpPr>
      <p:sp>
        <p:nvSpPr>
          <p:cNvPr id="280" name="Google Shape;280;p36"/>
          <p:cNvSpPr txBox="1"/>
          <p:nvPr>
            <p:ph type="subTitle" idx="6"/>
          </p:nvPr>
        </p:nvSpPr>
        <p:spPr>
          <a:xfrm>
            <a:off x="1667200" y="3087675"/>
            <a:ext cx="26097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a:t>Wheat</a:t>
            </a:r>
            <a:endParaRPr lang="en-US" altLang="en-GB"/>
          </a:p>
        </p:txBody>
      </p:sp>
      <p:sp>
        <p:nvSpPr>
          <p:cNvPr id="281" name="Google Shape;281;p36"/>
          <p:cNvSpPr txBox="1"/>
          <p:nvPr>
            <p:ph type="title"/>
          </p:nvPr>
        </p:nvSpPr>
        <p:spPr>
          <a:xfrm>
            <a:off x="720000" y="539500"/>
            <a:ext cx="7704000" cy="57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Regional Disparities</a:t>
            </a:r>
            <a:endParaRPr lang="en-US" altLang="en-GB"/>
          </a:p>
        </p:txBody>
      </p:sp>
      <p:sp>
        <p:nvSpPr>
          <p:cNvPr id="282" name="Google Shape;282;p36"/>
          <p:cNvSpPr txBox="1"/>
          <p:nvPr>
            <p:ph type="subTitle" idx="1"/>
          </p:nvPr>
        </p:nvSpPr>
        <p:spPr>
          <a:xfrm>
            <a:off x="1667200" y="1856925"/>
            <a:ext cx="26097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Luchiana district and Uttar Pradesh state has the largest yield of rice</a:t>
            </a:r>
            <a:endParaRPr lang="en-US" altLang="en-GB"/>
          </a:p>
          <a:p>
            <a:pPr marL="0" lvl="0" indent="0" algn="l" rtl="0">
              <a:spcBef>
                <a:spcPts val="0"/>
              </a:spcBef>
              <a:spcAft>
                <a:spcPts val="0"/>
              </a:spcAft>
              <a:buNone/>
            </a:pPr>
            <a:r>
              <a:rPr lang="en-US" altLang="en-GB"/>
              <a:t>** West Bengal&gt; Uttar Pradesh</a:t>
            </a:r>
            <a:endParaRPr lang="en-US" altLang="en-GB"/>
          </a:p>
        </p:txBody>
      </p:sp>
      <p:sp>
        <p:nvSpPr>
          <p:cNvPr id="283" name="Google Shape;283;p36"/>
          <p:cNvSpPr txBox="1"/>
          <p:nvPr>
            <p:ph type="subTitle" idx="2"/>
          </p:nvPr>
        </p:nvSpPr>
        <p:spPr>
          <a:xfrm>
            <a:off x="5493750" y="1856925"/>
            <a:ext cx="26097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Sangrur district and Uttar Pradesh state has the largest yield of barley</a:t>
            </a:r>
            <a:endParaRPr lang="en-US" altLang="en-GB"/>
          </a:p>
        </p:txBody>
      </p:sp>
      <p:sp>
        <p:nvSpPr>
          <p:cNvPr id="284" name="Google Shape;284;p36"/>
          <p:cNvSpPr txBox="1"/>
          <p:nvPr>
            <p:ph type="subTitle" idx="3"/>
          </p:nvPr>
        </p:nvSpPr>
        <p:spPr>
          <a:xfrm>
            <a:off x="1667200" y="3517575"/>
            <a:ext cx="26097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Luchiana district and Uttar Pradesh state has the largest yield of wheat</a:t>
            </a:r>
            <a:endParaRPr lang="en-US" altLang="en-GB"/>
          </a:p>
        </p:txBody>
      </p:sp>
      <p:sp>
        <p:nvSpPr>
          <p:cNvPr id="285" name="Google Shape;285;p36"/>
          <p:cNvSpPr txBox="1"/>
          <p:nvPr>
            <p:ph type="subTitle" idx="4"/>
          </p:nvPr>
        </p:nvSpPr>
        <p:spPr>
          <a:xfrm>
            <a:off x="5493750" y="3517575"/>
            <a:ext cx="26097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South Arcot district and Uttar Pradesh states has the largest yield of sugarcane</a:t>
            </a:r>
            <a:endParaRPr lang="en-US" altLang="en-GB"/>
          </a:p>
        </p:txBody>
      </p:sp>
      <p:sp>
        <p:nvSpPr>
          <p:cNvPr id="286" name="Google Shape;286;p36"/>
          <p:cNvSpPr txBox="1"/>
          <p:nvPr>
            <p:ph type="subTitle" idx="5"/>
          </p:nvPr>
        </p:nvSpPr>
        <p:spPr>
          <a:xfrm>
            <a:off x="1667200" y="1427025"/>
            <a:ext cx="26097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a:t>Rice</a:t>
            </a:r>
            <a:endParaRPr lang="en-US" altLang="en-GB"/>
          </a:p>
        </p:txBody>
      </p:sp>
      <p:sp>
        <p:nvSpPr>
          <p:cNvPr id="287" name="Google Shape;287;p36"/>
          <p:cNvSpPr txBox="1"/>
          <p:nvPr>
            <p:ph type="subTitle" idx="7"/>
          </p:nvPr>
        </p:nvSpPr>
        <p:spPr>
          <a:xfrm>
            <a:off x="5493725" y="1427025"/>
            <a:ext cx="26097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a:t>Barley</a:t>
            </a:r>
            <a:endParaRPr lang="en-US" altLang="en-GB"/>
          </a:p>
        </p:txBody>
      </p:sp>
      <p:sp>
        <p:nvSpPr>
          <p:cNvPr id="288" name="Google Shape;288;p36"/>
          <p:cNvSpPr txBox="1"/>
          <p:nvPr>
            <p:ph type="subTitle" idx="8"/>
          </p:nvPr>
        </p:nvSpPr>
        <p:spPr>
          <a:xfrm>
            <a:off x="5493725" y="3087675"/>
            <a:ext cx="26097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a:t>Sugarcane</a:t>
            </a:r>
            <a:endParaRPr lang="en-US" altLang="en-GB"/>
          </a:p>
        </p:txBody>
      </p:sp>
      <p:grpSp>
        <p:nvGrpSpPr>
          <p:cNvPr id="289" name="Google Shape;289;p36"/>
          <p:cNvGrpSpPr/>
          <p:nvPr/>
        </p:nvGrpSpPr>
        <p:grpSpPr>
          <a:xfrm>
            <a:off x="4853776" y="1892509"/>
            <a:ext cx="438596" cy="405403"/>
            <a:chOff x="6510118" y="1304256"/>
            <a:chExt cx="326944" cy="302224"/>
          </a:xfrm>
        </p:grpSpPr>
        <p:sp>
          <p:nvSpPr>
            <p:cNvPr id="290" name="Google Shape;290;p36"/>
            <p:cNvSpPr/>
            <p:nvPr/>
          </p:nvSpPr>
          <p:spPr>
            <a:xfrm>
              <a:off x="6616973" y="1422275"/>
              <a:ext cx="15151" cy="15151"/>
            </a:xfrm>
            <a:custGeom>
              <a:avLst/>
              <a:gdLst/>
              <a:ahLst/>
              <a:cxnLst/>
              <a:rect l="l" t="t" r="r" b="b"/>
              <a:pathLst>
                <a:path w="34" h="37" extrusionOk="0">
                  <a:moveTo>
                    <a:pt x="12" y="37"/>
                  </a:moveTo>
                  <a:cubicBezTo>
                    <a:pt x="15" y="37"/>
                    <a:pt x="18" y="35"/>
                    <a:pt x="20" y="33"/>
                  </a:cubicBezTo>
                  <a:cubicBezTo>
                    <a:pt x="31" y="19"/>
                    <a:pt x="31" y="19"/>
                    <a:pt x="31" y="19"/>
                  </a:cubicBezTo>
                  <a:cubicBezTo>
                    <a:pt x="34" y="14"/>
                    <a:pt x="33" y="7"/>
                    <a:pt x="29" y="4"/>
                  </a:cubicBezTo>
                  <a:cubicBezTo>
                    <a:pt x="24" y="0"/>
                    <a:pt x="17" y="1"/>
                    <a:pt x="14" y="6"/>
                  </a:cubicBezTo>
                  <a:cubicBezTo>
                    <a:pt x="3" y="20"/>
                    <a:pt x="3" y="20"/>
                    <a:pt x="3" y="20"/>
                  </a:cubicBezTo>
                  <a:cubicBezTo>
                    <a:pt x="0" y="24"/>
                    <a:pt x="0" y="31"/>
                    <a:pt x="5" y="35"/>
                  </a:cubicBezTo>
                  <a:cubicBezTo>
                    <a:pt x="7" y="36"/>
                    <a:pt x="9" y="37"/>
                    <a:pt x="12" y="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1" name="Google Shape;291;p36"/>
            <p:cNvSpPr/>
            <p:nvPr/>
          </p:nvSpPr>
          <p:spPr>
            <a:xfrm>
              <a:off x="6642491" y="1422275"/>
              <a:ext cx="12759" cy="15151"/>
            </a:xfrm>
            <a:custGeom>
              <a:avLst/>
              <a:gdLst/>
              <a:ahLst/>
              <a:cxnLst/>
              <a:rect l="l" t="t" r="r" b="b"/>
              <a:pathLst>
                <a:path w="30" h="37" extrusionOk="0">
                  <a:moveTo>
                    <a:pt x="9" y="36"/>
                  </a:moveTo>
                  <a:cubicBezTo>
                    <a:pt x="10" y="37"/>
                    <a:pt x="11" y="37"/>
                    <a:pt x="12" y="37"/>
                  </a:cubicBezTo>
                  <a:cubicBezTo>
                    <a:pt x="17" y="37"/>
                    <a:pt x="21" y="34"/>
                    <a:pt x="22" y="30"/>
                  </a:cubicBezTo>
                  <a:cubicBezTo>
                    <a:pt x="28" y="16"/>
                    <a:pt x="28" y="16"/>
                    <a:pt x="28" y="16"/>
                  </a:cubicBezTo>
                  <a:cubicBezTo>
                    <a:pt x="30" y="11"/>
                    <a:pt x="27" y="4"/>
                    <a:pt x="21" y="2"/>
                  </a:cubicBezTo>
                  <a:cubicBezTo>
                    <a:pt x="16" y="0"/>
                    <a:pt x="10" y="3"/>
                    <a:pt x="8" y="9"/>
                  </a:cubicBezTo>
                  <a:cubicBezTo>
                    <a:pt x="2" y="22"/>
                    <a:pt x="2" y="22"/>
                    <a:pt x="2" y="22"/>
                  </a:cubicBezTo>
                  <a:cubicBezTo>
                    <a:pt x="0" y="28"/>
                    <a:pt x="3" y="34"/>
                    <a:pt x="9"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2" name="Google Shape;292;p36"/>
            <p:cNvSpPr/>
            <p:nvPr/>
          </p:nvSpPr>
          <p:spPr>
            <a:xfrm>
              <a:off x="6668806" y="1422275"/>
              <a:ext cx="9569" cy="15948"/>
            </a:xfrm>
            <a:custGeom>
              <a:avLst/>
              <a:gdLst/>
              <a:ahLst/>
              <a:cxnLst/>
              <a:rect l="l" t="t" r="r" b="b"/>
              <a:pathLst>
                <a:path w="21" h="37" extrusionOk="0">
                  <a:moveTo>
                    <a:pt x="21" y="25"/>
                  </a:moveTo>
                  <a:cubicBezTo>
                    <a:pt x="21" y="12"/>
                    <a:pt x="21" y="12"/>
                    <a:pt x="21" y="12"/>
                  </a:cubicBezTo>
                  <a:cubicBezTo>
                    <a:pt x="21" y="6"/>
                    <a:pt x="17" y="1"/>
                    <a:pt x="12" y="1"/>
                  </a:cubicBezTo>
                  <a:cubicBezTo>
                    <a:pt x="6" y="0"/>
                    <a:pt x="0" y="5"/>
                    <a:pt x="0" y="11"/>
                  </a:cubicBezTo>
                  <a:cubicBezTo>
                    <a:pt x="0" y="25"/>
                    <a:pt x="0" y="25"/>
                    <a:pt x="0" y="25"/>
                  </a:cubicBezTo>
                  <a:cubicBezTo>
                    <a:pt x="0" y="32"/>
                    <a:pt x="6" y="37"/>
                    <a:pt x="12" y="36"/>
                  </a:cubicBezTo>
                  <a:cubicBezTo>
                    <a:pt x="17" y="35"/>
                    <a:pt x="21" y="30"/>
                    <a:pt x="21" y="2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3" name="Google Shape;293;p36"/>
            <p:cNvSpPr/>
            <p:nvPr/>
          </p:nvSpPr>
          <p:spPr>
            <a:xfrm>
              <a:off x="6691931" y="1422275"/>
              <a:ext cx="12759" cy="15151"/>
            </a:xfrm>
            <a:custGeom>
              <a:avLst/>
              <a:gdLst/>
              <a:ahLst/>
              <a:cxnLst/>
              <a:rect l="l" t="t" r="r" b="b"/>
              <a:pathLst>
                <a:path w="29" h="37" extrusionOk="0">
                  <a:moveTo>
                    <a:pt x="22" y="9"/>
                  </a:moveTo>
                  <a:cubicBezTo>
                    <a:pt x="20" y="3"/>
                    <a:pt x="14" y="0"/>
                    <a:pt x="8" y="2"/>
                  </a:cubicBezTo>
                  <a:cubicBezTo>
                    <a:pt x="3" y="4"/>
                    <a:pt x="0" y="11"/>
                    <a:pt x="2" y="16"/>
                  </a:cubicBezTo>
                  <a:cubicBezTo>
                    <a:pt x="7" y="30"/>
                    <a:pt x="7" y="30"/>
                    <a:pt x="7" y="30"/>
                  </a:cubicBezTo>
                  <a:cubicBezTo>
                    <a:pt x="9" y="34"/>
                    <a:pt x="13" y="37"/>
                    <a:pt x="17" y="37"/>
                  </a:cubicBezTo>
                  <a:cubicBezTo>
                    <a:pt x="18" y="37"/>
                    <a:pt x="20" y="37"/>
                    <a:pt x="21" y="36"/>
                  </a:cubicBezTo>
                  <a:cubicBezTo>
                    <a:pt x="26" y="34"/>
                    <a:pt x="29" y="28"/>
                    <a:pt x="27" y="22"/>
                  </a:cubicBezTo>
                  <a:lnTo>
                    <a:pt x="22" y="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4" name="Google Shape;294;p36"/>
            <p:cNvSpPr/>
            <p:nvPr/>
          </p:nvSpPr>
          <p:spPr>
            <a:xfrm>
              <a:off x="6715854" y="1422275"/>
              <a:ext cx="14354" cy="15151"/>
            </a:xfrm>
            <a:custGeom>
              <a:avLst/>
              <a:gdLst/>
              <a:ahLst/>
              <a:cxnLst/>
              <a:rect l="l" t="t" r="r" b="b"/>
              <a:pathLst>
                <a:path w="35" h="37" extrusionOk="0">
                  <a:moveTo>
                    <a:pt x="15" y="33"/>
                  </a:moveTo>
                  <a:cubicBezTo>
                    <a:pt x="17" y="35"/>
                    <a:pt x="20" y="37"/>
                    <a:pt x="23" y="37"/>
                  </a:cubicBezTo>
                  <a:cubicBezTo>
                    <a:pt x="25" y="37"/>
                    <a:pt x="28" y="36"/>
                    <a:pt x="30" y="35"/>
                  </a:cubicBezTo>
                  <a:cubicBezTo>
                    <a:pt x="34" y="31"/>
                    <a:pt x="35" y="24"/>
                    <a:pt x="32" y="20"/>
                  </a:cubicBezTo>
                  <a:cubicBezTo>
                    <a:pt x="21" y="6"/>
                    <a:pt x="21" y="6"/>
                    <a:pt x="21" y="6"/>
                  </a:cubicBezTo>
                  <a:cubicBezTo>
                    <a:pt x="17" y="1"/>
                    <a:pt x="11" y="0"/>
                    <a:pt x="6" y="4"/>
                  </a:cubicBezTo>
                  <a:cubicBezTo>
                    <a:pt x="1" y="7"/>
                    <a:pt x="0" y="14"/>
                    <a:pt x="4" y="19"/>
                  </a:cubicBezTo>
                  <a:lnTo>
                    <a:pt x="15" y="3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5" name="Google Shape;295;p36"/>
            <p:cNvSpPr/>
            <p:nvPr/>
          </p:nvSpPr>
          <p:spPr>
            <a:xfrm>
              <a:off x="6594646" y="1455767"/>
              <a:ext cx="15948" cy="17543"/>
            </a:xfrm>
            <a:custGeom>
              <a:avLst/>
              <a:gdLst/>
              <a:ahLst/>
              <a:cxnLst/>
              <a:rect l="l" t="t" r="r" b="b"/>
              <a:pathLst>
                <a:path w="37" h="41" extrusionOk="0">
                  <a:moveTo>
                    <a:pt x="12" y="41"/>
                  </a:moveTo>
                  <a:cubicBezTo>
                    <a:pt x="15" y="41"/>
                    <a:pt x="18" y="40"/>
                    <a:pt x="20" y="37"/>
                  </a:cubicBezTo>
                  <a:cubicBezTo>
                    <a:pt x="33" y="19"/>
                    <a:pt x="33" y="19"/>
                    <a:pt x="33" y="19"/>
                  </a:cubicBezTo>
                  <a:cubicBezTo>
                    <a:pt x="37" y="14"/>
                    <a:pt x="36" y="7"/>
                    <a:pt x="31" y="4"/>
                  </a:cubicBezTo>
                  <a:cubicBezTo>
                    <a:pt x="26" y="0"/>
                    <a:pt x="20" y="1"/>
                    <a:pt x="16" y="6"/>
                  </a:cubicBezTo>
                  <a:cubicBezTo>
                    <a:pt x="3" y="24"/>
                    <a:pt x="3" y="24"/>
                    <a:pt x="3" y="24"/>
                  </a:cubicBezTo>
                  <a:cubicBezTo>
                    <a:pt x="0" y="29"/>
                    <a:pt x="1" y="36"/>
                    <a:pt x="5" y="39"/>
                  </a:cubicBezTo>
                  <a:cubicBezTo>
                    <a:pt x="7" y="40"/>
                    <a:pt x="10" y="41"/>
                    <a:pt x="12" y="4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6" name="Google Shape;296;p36"/>
            <p:cNvSpPr/>
            <p:nvPr/>
          </p:nvSpPr>
          <p:spPr>
            <a:xfrm>
              <a:off x="6631327" y="1455767"/>
              <a:ext cx="13556" cy="17543"/>
            </a:xfrm>
            <a:custGeom>
              <a:avLst/>
              <a:gdLst/>
              <a:ahLst/>
              <a:cxnLst/>
              <a:rect l="l" t="t" r="r" b="b"/>
              <a:pathLst>
                <a:path w="31" h="41" extrusionOk="0">
                  <a:moveTo>
                    <a:pt x="23" y="2"/>
                  </a:moveTo>
                  <a:cubicBezTo>
                    <a:pt x="17" y="0"/>
                    <a:pt x="11" y="3"/>
                    <a:pt x="9" y="9"/>
                  </a:cubicBezTo>
                  <a:cubicBezTo>
                    <a:pt x="3" y="27"/>
                    <a:pt x="3" y="27"/>
                    <a:pt x="3" y="27"/>
                  </a:cubicBezTo>
                  <a:cubicBezTo>
                    <a:pt x="0" y="32"/>
                    <a:pt x="3" y="38"/>
                    <a:pt x="9" y="40"/>
                  </a:cubicBezTo>
                  <a:cubicBezTo>
                    <a:pt x="10" y="41"/>
                    <a:pt x="11" y="41"/>
                    <a:pt x="13" y="41"/>
                  </a:cubicBezTo>
                  <a:cubicBezTo>
                    <a:pt x="17" y="41"/>
                    <a:pt x="21" y="38"/>
                    <a:pt x="23" y="34"/>
                  </a:cubicBezTo>
                  <a:cubicBezTo>
                    <a:pt x="29" y="16"/>
                    <a:pt x="29" y="16"/>
                    <a:pt x="29" y="16"/>
                  </a:cubicBezTo>
                  <a:cubicBezTo>
                    <a:pt x="31" y="10"/>
                    <a:pt x="28" y="4"/>
                    <a:pt x="23"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7" name="Google Shape;297;p36"/>
            <p:cNvSpPr/>
            <p:nvPr/>
          </p:nvSpPr>
          <p:spPr>
            <a:xfrm>
              <a:off x="6668806" y="1456564"/>
              <a:ext cx="9569" cy="17543"/>
            </a:xfrm>
            <a:custGeom>
              <a:avLst/>
              <a:gdLst/>
              <a:ahLst/>
              <a:cxnLst/>
              <a:rect l="l" t="t" r="r" b="b"/>
              <a:pathLst>
                <a:path w="21" h="41" extrusionOk="0">
                  <a:moveTo>
                    <a:pt x="0" y="29"/>
                  </a:moveTo>
                  <a:cubicBezTo>
                    <a:pt x="0" y="36"/>
                    <a:pt x="6" y="41"/>
                    <a:pt x="12" y="40"/>
                  </a:cubicBezTo>
                  <a:cubicBezTo>
                    <a:pt x="17" y="39"/>
                    <a:pt x="21" y="34"/>
                    <a:pt x="21" y="29"/>
                  </a:cubicBezTo>
                  <a:cubicBezTo>
                    <a:pt x="21" y="12"/>
                    <a:pt x="21" y="12"/>
                    <a:pt x="21" y="12"/>
                  </a:cubicBezTo>
                  <a:cubicBezTo>
                    <a:pt x="21" y="6"/>
                    <a:pt x="17" y="1"/>
                    <a:pt x="12" y="1"/>
                  </a:cubicBezTo>
                  <a:cubicBezTo>
                    <a:pt x="6" y="0"/>
                    <a:pt x="0" y="5"/>
                    <a:pt x="0" y="11"/>
                  </a:cubicBezTo>
                  <a:lnTo>
                    <a:pt x="0" y="2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8" name="Google Shape;298;p36"/>
            <p:cNvSpPr/>
            <p:nvPr/>
          </p:nvSpPr>
          <p:spPr>
            <a:xfrm>
              <a:off x="6703095" y="1455767"/>
              <a:ext cx="12759" cy="17543"/>
            </a:xfrm>
            <a:custGeom>
              <a:avLst/>
              <a:gdLst/>
              <a:ahLst/>
              <a:cxnLst/>
              <a:rect l="l" t="t" r="r" b="b"/>
              <a:pathLst>
                <a:path w="30" h="41" extrusionOk="0">
                  <a:moveTo>
                    <a:pt x="8" y="34"/>
                  </a:moveTo>
                  <a:cubicBezTo>
                    <a:pt x="10" y="38"/>
                    <a:pt x="14" y="41"/>
                    <a:pt x="18" y="41"/>
                  </a:cubicBezTo>
                  <a:cubicBezTo>
                    <a:pt x="19" y="41"/>
                    <a:pt x="21" y="41"/>
                    <a:pt x="22" y="40"/>
                  </a:cubicBezTo>
                  <a:cubicBezTo>
                    <a:pt x="27" y="38"/>
                    <a:pt x="30" y="32"/>
                    <a:pt x="28" y="27"/>
                  </a:cubicBezTo>
                  <a:cubicBezTo>
                    <a:pt x="22" y="9"/>
                    <a:pt x="22" y="9"/>
                    <a:pt x="22" y="9"/>
                  </a:cubicBezTo>
                  <a:cubicBezTo>
                    <a:pt x="20" y="3"/>
                    <a:pt x="13" y="0"/>
                    <a:pt x="8" y="2"/>
                  </a:cubicBezTo>
                  <a:cubicBezTo>
                    <a:pt x="2" y="4"/>
                    <a:pt x="0" y="10"/>
                    <a:pt x="2" y="16"/>
                  </a:cubicBezTo>
                  <a:lnTo>
                    <a:pt x="8" y="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9" name="Google Shape;299;p36"/>
            <p:cNvSpPr/>
            <p:nvPr/>
          </p:nvSpPr>
          <p:spPr>
            <a:xfrm>
              <a:off x="6737385" y="1455767"/>
              <a:ext cx="15948" cy="17543"/>
            </a:xfrm>
            <a:custGeom>
              <a:avLst/>
              <a:gdLst/>
              <a:ahLst/>
              <a:cxnLst/>
              <a:rect l="l" t="t" r="r" b="b"/>
              <a:pathLst>
                <a:path w="37" h="41" extrusionOk="0">
                  <a:moveTo>
                    <a:pt x="16" y="37"/>
                  </a:moveTo>
                  <a:cubicBezTo>
                    <a:pt x="18" y="40"/>
                    <a:pt x="22" y="41"/>
                    <a:pt x="25" y="41"/>
                  </a:cubicBezTo>
                  <a:cubicBezTo>
                    <a:pt x="27" y="41"/>
                    <a:pt x="29" y="40"/>
                    <a:pt x="31" y="39"/>
                  </a:cubicBezTo>
                  <a:cubicBezTo>
                    <a:pt x="36" y="36"/>
                    <a:pt x="37" y="29"/>
                    <a:pt x="34" y="24"/>
                  </a:cubicBezTo>
                  <a:cubicBezTo>
                    <a:pt x="20" y="6"/>
                    <a:pt x="20" y="6"/>
                    <a:pt x="20" y="6"/>
                  </a:cubicBezTo>
                  <a:cubicBezTo>
                    <a:pt x="17" y="1"/>
                    <a:pt x="10" y="0"/>
                    <a:pt x="6" y="4"/>
                  </a:cubicBezTo>
                  <a:cubicBezTo>
                    <a:pt x="1" y="7"/>
                    <a:pt x="0" y="14"/>
                    <a:pt x="3" y="19"/>
                  </a:cubicBezTo>
                  <a:lnTo>
                    <a:pt x="16" y="37"/>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0" name="Google Shape;300;p36"/>
            <p:cNvSpPr/>
            <p:nvPr/>
          </p:nvSpPr>
          <p:spPr>
            <a:xfrm>
              <a:off x="6510118" y="1304256"/>
              <a:ext cx="326944" cy="302224"/>
            </a:xfrm>
            <a:custGeom>
              <a:avLst/>
              <a:gdLst/>
              <a:ahLst/>
              <a:cxnLst/>
              <a:rect l="l" t="t" r="r" b="b"/>
              <a:pathLst>
                <a:path w="758" h="701" extrusionOk="0">
                  <a:moveTo>
                    <a:pt x="707" y="628"/>
                  </a:moveTo>
                  <a:cubicBezTo>
                    <a:pt x="698" y="628"/>
                    <a:pt x="698" y="628"/>
                    <a:pt x="698" y="628"/>
                  </a:cubicBezTo>
                  <a:cubicBezTo>
                    <a:pt x="698" y="291"/>
                    <a:pt x="698" y="291"/>
                    <a:pt x="698" y="291"/>
                  </a:cubicBezTo>
                  <a:cubicBezTo>
                    <a:pt x="706" y="293"/>
                    <a:pt x="714" y="291"/>
                    <a:pt x="722" y="288"/>
                  </a:cubicBezTo>
                  <a:cubicBezTo>
                    <a:pt x="734" y="282"/>
                    <a:pt x="742" y="270"/>
                    <a:pt x="743" y="257"/>
                  </a:cubicBezTo>
                  <a:cubicBezTo>
                    <a:pt x="745" y="242"/>
                    <a:pt x="738" y="228"/>
                    <a:pt x="726" y="220"/>
                  </a:cubicBezTo>
                  <a:cubicBezTo>
                    <a:pt x="656" y="175"/>
                    <a:pt x="656" y="175"/>
                    <a:pt x="656" y="175"/>
                  </a:cubicBezTo>
                  <a:cubicBezTo>
                    <a:pt x="651" y="172"/>
                    <a:pt x="645" y="173"/>
                    <a:pt x="642" y="178"/>
                  </a:cubicBezTo>
                  <a:cubicBezTo>
                    <a:pt x="638" y="183"/>
                    <a:pt x="640" y="190"/>
                    <a:pt x="645" y="193"/>
                  </a:cubicBezTo>
                  <a:cubicBezTo>
                    <a:pt x="714" y="237"/>
                    <a:pt x="714" y="237"/>
                    <a:pt x="714" y="237"/>
                  </a:cubicBezTo>
                  <a:cubicBezTo>
                    <a:pt x="718" y="240"/>
                    <a:pt x="722" y="245"/>
                    <a:pt x="722" y="251"/>
                  </a:cubicBezTo>
                  <a:cubicBezTo>
                    <a:pt x="723" y="258"/>
                    <a:pt x="719" y="265"/>
                    <a:pt x="713" y="268"/>
                  </a:cubicBezTo>
                  <a:cubicBezTo>
                    <a:pt x="707" y="271"/>
                    <a:pt x="700" y="271"/>
                    <a:pt x="695" y="268"/>
                  </a:cubicBezTo>
                  <a:cubicBezTo>
                    <a:pt x="394" y="74"/>
                    <a:pt x="394" y="74"/>
                    <a:pt x="394" y="74"/>
                  </a:cubicBezTo>
                  <a:cubicBezTo>
                    <a:pt x="385" y="68"/>
                    <a:pt x="374" y="68"/>
                    <a:pt x="365" y="74"/>
                  </a:cubicBezTo>
                  <a:cubicBezTo>
                    <a:pt x="64" y="268"/>
                    <a:pt x="64" y="268"/>
                    <a:pt x="64" y="268"/>
                  </a:cubicBezTo>
                  <a:cubicBezTo>
                    <a:pt x="58" y="271"/>
                    <a:pt x="51" y="271"/>
                    <a:pt x="45" y="268"/>
                  </a:cubicBezTo>
                  <a:cubicBezTo>
                    <a:pt x="41" y="265"/>
                    <a:pt x="38" y="261"/>
                    <a:pt x="37" y="256"/>
                  </a:cubicBezTo>
                  <a:cubicBezTo>
                    <a:pt x="36" y="248"/>
                    <a:pt x="39" y="241"/>
                    <a:pt x="45" y="237"/>
                  </a:cubicBezTo>
                  <a:cubicBezTo>
                    <a:pt x="376" y="24"/>
                    <a:pt x="376" y="24"/>
                    <a:pt x="376" y="24"/>
                  </a:cubicBezTo>
                  <a:cubicBezTo>
                    <a:pt x="378" y="23"/>
                    <a:pt x="381" y="23"/>
                    <a:pt x="383" y="24"/>
                  </a:cubicBezTo>
                  <a:cubicBezTo>
                    <a:pt x="603" y="166"/>
                    <a:pt x="603" y="166"/>
                    <a:pt x="603" y="166"/>
                  </a:cubicBezTo>
                  <a:cubicBezTo>
                    <a:pt x="608" y="169"/>
                    <a:pt x="614" y="168"/>
                    <a:pt x="618" y="163"/>
                  </a:cubicBezTo>
                  <a:cubicBezTo>
                    <a:pt x="621" y="158"/>
                    <a:pt x="619" y="151"/>
                    <a:pt x="614" y="148"/>
                  </a:cubicBezTo>
                  <a:cubicBezTo>
                    <a:pt x="394" y="6"/>
                    <a:pt x="394" y="6"/>
                    <a:pt x="394" y="6"/>
                  </a:cubicBezTo>
                  <a:cubicBezTo>
                    <a:pt x="385" y="0"/>
                    <a:pt x="374" y="0"/>
                    <a:pt x="365" y="6"/>
                  </a:cubicBezTo>
                  <a:cubicBezTo>
                    <a:pt x="33" y="220"/>
                    <a:pt x="33" y="220"/>
                    <a:pt x="33" y="220"/>
                  </a:cubicBezTo>
                  <a:cubicBezTo>
                    <a:pt x="22" y="227"/>
                    <a:pt x="15" y="239"/>
                    <a:pt x="15" y="253"/>
                  </a:cubicBezTo>
                  <a:cubicBezTo>
                    <a:pt x="15" y="278"/>
                    <a:pt x="38" y="295"/>
                    <a:pt x="61" y="291"/>
                  </a:cubicBezTo>
                  <a:cubicBezTo>
                    <a:pt x="61" y="541"/>
                    <a:pt x="61" y="541"/>
                    <a:pt x="61" y="541"/>
                  </a:cubicBezTo>
                  <a:cubicBezTo>
                    <a:pt x="61" y="546"/>
                    <a:pt x="65" y="551"/>
                    <a:pt x="70" y="552"/>
                  </a:cubicBezTo>
                  <a:cubicBezTo>
                    <a:pt x="77" y="553"/>
                    <a:pt x="82" y="548"/>
                    <a:pt x="82" y="541"/>
                  </a:cubicBezTo>
                  <a:cubicBezTo>
                    <a:pt x="82" y="281"/>
                    <a:pt x="82" y="281"/>
                    <a:pt x="82" y="281"/>
                  </a:cubicBezTo>
                  <a:cubicBezTo>
                    <a:pt x="370" y="96"/>
                    <a:pt x="370" y="96"/>
                    <a:pt x="370" y="96"/>
                  </a:cubicBezTo>
                  <a:cubicBezTo>
                    <a:pt x="370" y="134"/>
                    <a:pt x="370" y="134"/>
                    <a:pt x="370" y="134"/>
                  </a:cubicBezTo>
                  <a:cubicBezTo>
                    <a:pt x="354" y="139"/>
                    <a:pt x="343" y="153"/>
                    <a:pt x="343" y="170"/>
                  </a:cubicBezTo>
                  <a:cubicBezTo>
                    <a:pt x="343" y="176"/>
                    <a:pt x="343" y="176"/>
                    <a:pt x="343" y="176"/>
                  </a:cubicBezTo>
                  <a:cubicBezTo>
                    <a:pt x="324" y="176"/>
                    <a:pt x="310" y="193"/>
                    <a:pt x="314" y="212"/>
                  </a:cubicBezTo>
                  <a:cubicBezTo>
                    <a:pt x="317" y="226"/>
                    <a:pt x="329" y="236"/>
                    <a:pt x="344" y="236"/>
                  </a:cubicBezTo>
                  <a:cubicBezTo>
                    <a:pt x="413" y="236"/>
                    <a:pt x="413" y="236"/>
                    <a:pt x="413" y="236"/>
                  </a:cubicBezTo>
                  <a:cubicBezTo>
                    <a:pt x="430" y="236"/>
                    <a:pt x="444" y="223"/>
                    <a:pt x="444" y="206"/>
                  </a:cubicBezTo>
                  <a:cubicBezTo>
                    <a:pt x="444" y="189"/>
                    <a:pt x="432" y="176"/>
                    <a:pt x="416" y="176"/>
                  </a:cubicBezTo>
                  <a:cubicBezTo>
                    <a:pt x="416" y="170"/>
                    <a:pt x="416" y="170"/>
                    <a:pt x="416" y="170"/>
                  </a:cubicBezTo>
                  <a:cubicBezTo>
                    <a:pt x="416" y="153"/>
                    <a:pt x="406" y="139"/>
                    <a:pt x="391" y="134"/>
                  </a:cubicBezTo>
                  <a:cubicBezTo>
                    <a:pt x="391" y="97"/>
                    <a:pt x="391" y="97"/>
                    <a:pt x="391" y="97"/>
                  </a:cubicBezTo>
                  <a:cubicBezTo>
                    <a:pt x="677" y="281"/>
                    <a:pt x="677" y="281"/>
                    <a:pt x="677" y="281"/>
                  </a:cubicBezTo>
                  <a:cubicBezTo>
                    <a:pt x="677" y="628"/>
                    <a:pt x="677" y="628"/>
                    <a:pt x="677" y="628"/>
                  </a:cubicBezTo>
                  <a:cubicBezTo>
                    <a:pt x="578" y="628"/>
                    <a:pt x="578" y="628"/>
                    <a:pt x="578" y="628"/>
                  </a:cubicBezTo>
                  <a:cubicBezTo>
                    <a:pt x="578" y="572"/>
                    <a:pt x="578" y="572"/>
                    <a:pt x="578" y="572"/>
                  </a:cubicBezTo>
                  <a:cubicBezTo>
                    <a:pt x="620" y="581"/>
                    <a:pt x="645" y="553"/>
                    <a:pt x="653" y="510"/>
                  </a:cubicBezTo>
                  <a:cubicBezTo>
                    <a:pt x="654" y="504"/>
                    <a:pt x="651" y="499"/>
                    <a:pt x="646" y="496"/>
                  </a:cubicBezTo>
                  <a:cubicBezTo>
                    <a:pt x="643" y="495"/>
                    <a:pt x="640" y="495"/>
                    <a:pt x="637" y="497"/>
                  </a:cubicBezTo>
                  <a:cubicBezTo>
                    <a:pt x="616" y="505"/>
                    <a:pt x="598" y="494"/>
                    <a:pt x="578" y="506"/>
                  </a:cubicBezTo>
                  <a:cubicBezTo>
                    <a:pt x="578" y="502"/>
                    <a:pt x="578" y="502"/>
                    <a:pt x="578" y="502"/>
                  </a:cubicBezTo>
                  <a:cubicBezTo>
                    <a:pt x="579" y="496"/>
                    <a:pt x="581" y="474"/>
                    <a:pt x="566" y="459"/>
                  </a:cubicBezTo>
                  <a:cubicBezTo>
                    <a:pt x="545" y="437"/>
                    <a:pt x="513" y="454"/>
                    <a:pt x="493" y="449"/>
                  </a:cubicBezTo>
                  <a:cubicBezTo>
                    <a:pt x="489" y="447"/>
                    <a:pt x="485" y="449"/>
                    <a:pt x="482" y="452"/>
                  </a:cubicBezTo>
                  <a:cubicBezTo>
                    <a:pt x="478" y="455"/>
                    <a:pt x="477" y="460"/>
                    <a:pt x="479" y="464"/>
                  </a:cubicBezTo>
                  <a:cubicBezTo>
                    <a:pt x="479" y="464"/>
                    <a:pt x="479" y="464"/>
                    <a:pt x="479" y="464"/>
                  </a:cubicBezTo>
                  <a:cubicBezTo>
                    <a:pt x="494" y="514"/>
                    <a:pt x="526" y="527"/>
                    <a:pt x="557" y="517"/>
                  </a:cubicBezTo>
                  <a:cubicBezTo>
                    <a:pt x="557" y="628"/>
                    <a:pt x="557" y="628"/>
                    <a:pt x="557" y="628"/>
                  </a:cubicBezTo>
                  <a:cubicBezTo>
                    <a:pt x="392" y="628"/>
                    <a:pt x="392" y="628"/>
                    <a:pt x="392" y="628"/>
                  </a:cubicBezTo>
                  <a:cubicBezTo>
                    <a:pt x="392" y="572"/>
                    <a:pt x="392" y="572"/>
                    <a:pt x="392" y="572"/>
                  </a:cubicBezTo>
                  <a:cubicBezTo>
                    <a:pt x="434" y="581"/>
                    <a:pt x="459" y="553"/>
                    <a:pt x="467" y="510"/>
                  </a:cubicBezTo>
                  <a:cubicBezTo>
                    <a:pt x="467" y="510"/>
                    <a:pt x="467" y="510"/>
                    <a:pt x="467" y="510"/>
                  </a:cubicBezTo>
                  <a:cubicBezTo>
                    <a:pt x="467" y="507"/>
                    <a:pt x="467" y="504"/>
                    <a:pt x="466" y="502"/>
                  </a:cubicBezTo>
                  <a:cubicBezTo>
                    <a:pt x="462" y="496"/>
                    <a:pt x="456" y="494"/>
                    <a:pt x="450" y="497"/>
                  </a:cubicBezTo>
                  <a:cubicBezTo>
                    <a:pt x="430" y="505"/>
                    <a:pt x="411" y="494"/>
                    <a:pt x="392" y="506"/>
                  </a:cubicBezTo>
                  <a:cubicBezTo>
                    <a:pt x="392" y="502"/>
                    <a:pt x="392" y="502"/>
                    <a:pt x="392" y="502"/>
                  </a:cubicBezTo>
                  <a:cubicBezTo>
                    <a:pt x="393" y="496"/>
                    <a:pt x="395" y="474"/>
                    <a:pt x="380" y="459"/>
                  </a:cubicBezTo>
                  <a:cubicBezTo>
                    <a:pt x="359" y="437"/>
                    <a:pt x="327" y="454"/>
                    <a:pt x="307" y="449"/>
                  </a:cubicBezTo>
                  <a:cubicBezTo>
                    <a:pt x="298" y="446"/>
                    <a:pt x="290" y="455"/>
                    <a:pt x="293" y="464"/>
                  </a:cubicBezTo>
                  <a:cubicBezTo>
                    <a:pt x="293" y="464"/>
                    <a:pt x="293" y="464"/>
                    <a:pt x="293" y="464"/>
                  </a:cubicBezTo>
                  <a:cubicBezTo>
                    <a:pt x="308" y="514"/>
                    <a:pt x="339" y="527"/>
                    <a:pt x="371" y="517"/>
                  </a:cubicBezTo>
                  <a:cubicBezTo>
                    <a:pt x="371" y="628"/>
                    <a:pt x="371" y="628"/>
                    <a:pt x="371" y="628"/>
                  </a:cubicBezTo>
                  <a:cubicBezTo>
                    <a:pt x="205" y="628"/>
                    <a:pt x="205" y="628"/>
                    <a:pt x="205" y="628"/>
                  </a:cubicBezTo>
                  <a:cubicBezTo>
                    <a:pt x="205" y="572"/>
                    <a:pt x="205" y="572"/>
                    <a:pt x="205" y="572"/>
                  </a:cubicBezTo>
                  <a:cubicBezTo>
                    <a:pt x="247" y="581"/>
                    <a:pt x="272" y="553"/>
                    <a:pt x="280" y="510"/>
                  </a:cubicBezTo>
                  <a:cubicBezTo>
                    <a:pt x="280" y="510"/>
                    <a:pt x="280" y="510"/>
                    <a:pt x="280" y="510"/>
                  </a:cubicBezTo>
                  <a:cubicBezTo>
                    <a:pt x="282" y="500"/>
                    <a:pt x="272" y="493"/>
                    <a:pt x="263" y="497"/>
                  </a:cubicBezTo>
                  <a:cubicBezTo>
                    <a:pt x="243" y="505"/>
                    <a:pt x="224" y="494"/>
                    <a:pt x="205" y="506"/>
                  </a:cubicBezTo>
                  <a:cubicBezTo>
                    <a:pt x="205" y="501"/>
                    <a:pt x="205" y="501"/>
                    <a:pt x="205" y="501"/>
                  </a:cubicBezTo>
                  <a:cubicBezTo>
                    <a:pt x="208" y="468"/>
                    <a:pt x="190" y="443"/>
                    <a:pt x="154" y="448"/>
                  </a:cubicBezTo>
                  <a:cubicBezTo>
                    <a:pt x="130" y="451"/>
                    <a:pt x="122" y="449"/>
                    <a:pt x="120" y="448"/>
                  </a:cubicBezTo>
                  <a:cubicBezTo>
                    <a:pt x="116" y="447"/>
                    <a:pt x="112" y="448"/>
                    <a:pt x="109" y="451"/>
                  </a:cubicBezTo>
                  <a:cubicBezTo>
                    <a:pt x="106" y="453"/>
                    <a:pt x="105" y="456"/>
                    <a:pt x="105" y="459"/>
                  </a:cubicBezTo>
                  <a:cubicBezTo>
                    <a:pt x="105" y="464"/>
                    <a:pt x="105" y="464"/>
                    <a:pt x="105" y="464"/>
                  </a:cubicBezTo>
                  <a:cubicBezTo>
                    <a:pt x="121" y="514"/>
                    <a:pt x="152" y="527"/>
                    <a:pt x="183" y="517"/>
                  </a:cubicBezTo>
                  <a:cubicBezTo>
                    <a:pt x="183" y="628"/>
                    <a:pt x="183" y="628"/>
                    <a:pt x="183" y="628"/>
                  </a:cubicBezTo>
                  <a:cubicBezTo>
                    <a:pt x="82" y="628"/>
                    <a:pt x="82" y="628"/>
                    <a:pt x="82" y="628"/>
                  </a:cubicBezTo>
                  <a:cubicBezTo>
                    <a:pt x="82" y="589"/>
                    <a:pt x="82" y="589"/>
                    <a:pt x="82" y="589"/>
                  </a:cubicBezTo>
                  <a:cubicBezTo>
                    <a:pt x="82" y="588"/>
                    <a:pt x="82" y="586"/>
                    <a:pt x="81" y="585"/>
                  </a:cubicBezTo>
                  <a:cubicBezTo>
                    <a:pt x="72" y="577"/>
                    <a:pt x="61" y="583"/>
                    <a:pt x="61" y="592"/>
                  </a:cubicBezTo>
                  <a:cubicBezTo>
                    <a:pt x="61" y="628"/>
                    <a:pt x="61" y="628"/>
                    <a:pt x="61" y="628"/>
                  </a:cubicBezTo>
                  <a:cubicBezTo>
                    <a:pt x="42" y="628"/>
                    <a:pt x="42" y="628"/>
                    <a:pt x="42" y="628"/>
                  </a:cubicBezTo>
                  <a:cubicBezTo>
                    <a:pt x="38" y="628"/>
                    <a:pt x="31" y="631"/>
                    <a:pt x="28" y="634"/>
                  </a:cubicBezTo>
                  <a:cubicBezTo>
                    <a:pt x="0" y="665"/>
                    <a:pt x="22" y="701"/>
                    <a:pt x="52" y="701"/>
                  </a:cubicBezTo>
                  <a:cubicBezTo>
                    <a:pt x="716" y="701"/>
                    <a:pt x="716" y="701"/>
                    <a:pt x="716" y="701"/>
                  </a:cubicBezTo>
                  <a:cubicBezTo>
                    <a:pt x="721" y="701"/>
                    <a:pt x="727" y="698"/>
                    <a:pt x="730" y="695"/>
                  </a:cubicBezTo>
                  <a:cubicBezTo>
                    <a:pt x="758" y="664"/>
                    <a:pt x="736" y="628"/>
                    <a:pt x="707" y="628"/>
                  </a:cubicBezTo>
                  <a:close/>
                  <a:moveTo>
                    <a:pt x="416" y="196"/>
                  </a:moveTo>
                  <a:cubicBezTo>
                    <a:pt x="423" y="196"/>
                    <a:pt x="427" y="202"/>
                    <a:pt x="425" y="208"/>
                  </a:cubicBezTo>
                  <a:cubicBezTo>
                    <a:pt x="424" y="212"/>
                    <a:pt x="420" y="215"/>
                    <a:pt x="416" y="215"/>
                  </a:cubicBezTo>
                  <a:cubicBezTo>
                    <a:pt x="342" y="215"/>
                    <a:pt x="342" y="215"/>
                    <a:pt x="342" y="215"/>
                  </a:cubicBezTo>
                  <a:cubicBezTo>
                    <a:pt x="338" y="215"/>
                    <a:pt x="335" y="212"/>
                    <a:pt x="333" y="208"/>
                  </a:cubicBezTo>
                  <a:cubicBezTo>
                    <a:pt x="331" y="202"/>
                    <a:pt x="336" y="196"/>
                    <a:pt x="342" y="196"/>
                  </a:cubicBezTo>
                  <a:lnTo>
                    <a:pt x="416" y="196"/>
                  </a:lnTo>
                  <a:close/>
                  <a:moveTo>
                    <a:pt x="395" y="169"/>
                  </a:moveTo>
                  <a:cubicBezTo>
                    <a:pt x="395" y="175"/>
                    <a:pt x="395" y="175"/>
                    <a:pt x="395" y="175"/>
                  </a:cubicBezTo>
                  <a:cubicBezTo>
                    <a:pt x="395" y="175"/>
                    <a:pt x="395" y="175"/>
                    <a:pt x="395" y="175"/>
                  </a:cubicBezTo>
                  <a:cubicBezTo>
                    <a:pt x="364" y="175"/>
                    <a:pt x="364" y="175"/>
                    <a:pt x="364" y="175"/>
                  </a:cubicBezTo>
                  <a:cubicBezTo>
                    <a:pt x="364" y="175"/>
                    <a:pt x="364" y="175"/>
                    <a:pt x="364" y="175"/>
                  </a:cubicBezTo>
                  <a:cubicBezTo>
                    <a:pt x="364" y="169"/>
                    <a:pt x="364" y="169"/>
                    <a:pt x="364" y="169"/>
                  </a:cubicBezTo>
                  <a:cubicBezTo>
                    <a:pt x="364" y="165"/>
                    <a:pt x="366" y="161"/>
                    <a:pt x="369" y="158"/>
                  </a:cubicBezTo>
                  <a:cubicBezTo>
                    <a:pt x="369" y="158"/>
                    <a:pt x="369" y="158"/>
                    <a:pt x="369" y="158"/>
                  </a:cubicBezTo>
                  <a:cubicBezTo>
                    <a:pt x="372" y="155"/>
                    <a:pt x="375" y="154"/>
                    <a:pt x="379" y="154"/>
                  </a:cubicBezTo>
                  <a:cubicBezTo>
                    <a:pt x="384" y="154"/>
                    <a:pt x="387" y="155"/>
                    <a:pt x="390" y="158"/>
                  </a:cubicBezTo>
                  <a:cubicBezTo>
                    <a:pt x="390" y="158"/>
                    <a:pt x="390" y="158"/>
                    <a:pt x="390" y="158"/>
                  </a:cubicBezTo>
                  <a:cubicBezTo>
                    <a:pt x="393" y="161"/>
                    <a:pt x="395" y="165"/>
                    <a:pt x="395" y="169"/>
                  </a:cubicBezTo>
                  <a:close/>
                  <a:moveTo>
                    <a:pt x="587" y="526"/>
                  </a:moveTo>
                  <a:cubicBezTo>
                    <a:pt x="596" y="517"/>
                    <a:pt x="605" y="524"/>
                    <a:pt x="629" y="520"/>
                  </a:cubicBezTo>
                  <a:cubicBezTo>
                    <a:pt x="621" y="545"/>
                    <a:pt x="604" y="557"/>
                    <a:pt x="579" y="550"/>
                  </a:cubicBezTo>
                  <a:cubicBezTo>
                    <a:pt x="579" y="542"/>
                    <a:pt x="581" y="532"/>
                    <a:pt x="587" y="526"/>
                  </a:cubicBezTo>
                  <a:close/>
                  <a:moveTo>
                    <a:pt x="401" y="526"/>
                  </a:moveTo>
                  <a:cubicBezTo>
                    <a:pt x="410" y="517"/>
                    <a:pt x="418" y="524"/>
                    <a:pt x="442" y="520"/>
                  </a:cubicBezTo>
                  <a:cubicBezTo>
                    <a:pt x="434" y="545"/>
                    <a:pt x="418" y="557"/>
                    <a:pt x="392" y="550"/>
                  </a:cubicBezTo>
                  <a:cubicBezTo>
                    <a:pt x="393" y="543"/>
                    <a:pt x="395" y="532"/>
                    <a:pt x="401" y="526"/>
                  </a:cubicBezTo>
                  <a:close/>
                  <a:moveTo>
                    <a:pt x="214" y="526"/>
                  </a:moveTo>
                  <a:cubicBezTo>
                    <a:pt x="223" y="517"/>
                    <a:pt x="232" y="523"/>
                    <a:pt x="256" y="520"/>
                  </a:cubicBezTo>
                  <a:cubicBezTo>
                    <a:pt x="247" y="548"/>
                    <a:pt x="229" y="557"/>
                    <a:pt x="205" y="550"/>
                  </a:cubicBezTo>
                  <a:cubicBezTo>
                    <a:pt x="206" y="542"/>
                    <a:pt x="208" y="532"/>
                    <a:pt x="214" y="526"/>
                  </a:cubicBezTo>
                  <a:close/>
                  <a:moveTo>
                    <a:pt x="504" y="470"/>
                  </a:moveTo>
                  <a:cubicBezTo>
                    <a:pt x="504" y="470"/>
                    <a:pt x="504" y="470"/>
                    <a:pt x="504" y="470"/>
                  </a:cubicBezTo>
                  <a:cubicBezTo>
                    <a:pt x="530" y="470"/>
                    <a:pt x="558" y="458"/>
                    <a:pt x="558" y="494"/>
                  </a:cubicBezTo>
                  <a:cubicBezTo>
                    <a:pt x="533" y="506"/>
                    <a:pt x="515" y="495"/>
                    <a:pt x="504" y="470"/>
                  </a:cubicBezTo>
                  <a:close/>
                  <a:moveTo>
                    <a:pt x="318" y="470"/>
                  </a:moveTo>
                  <a:cubicBezTo>
                    <a:pt x="318" y="470"/>
                    <a:pt x="318" y="470"/>
                    <a:pt x="318" y="470"/>
                  </a:cubicBezTo>
                  <a:cubicBezTo>
                    <a:pt x="343" y="470"/>
                    <a:pt x="371" y="458"/>
                    <a:pt x="371" y="494"/>
                  </a:cubicBezTo>
                  <a:cubicBezTo>
                    <a:pt x="346" y="506"/>
                    <a:pt x="329" y="495"/>
                    <a:pt x="318" y="470"/>
                  </a:cubicBezTo>
                  <a:close/>
                  <a:moveTo>
                    <a:pt x="131" y="470"/>
                  </a:moveTo>
                  <a:cubicBezTo>
                    <a:pt x="131" y="470"/>
                    <a:pt x="131" y="470"/>
                    <a:pt x="131" y="470"/>
                  </a:cubicBezTo>
                  <a:cubicBezTo>
                    <a:pt x="158" y="470"/>
                    <a:pt x="184" y="458"/>
                    <a:pt x="184" y="494"/>
                  </a:cubicBezTo>
                  <a:cubicBezTo>
                    <a:pt x="160" y="505"/>
                    <a:pt x="142" y="495"/>
                    <a:pt x="131" y="470"/>
                  </a:cubicBezTo>
                  <a:close/>
                  <a:moveTo>
                    <a:pt x="707" y="679"/>
                  </a:moveTo>
                  <a:cubicBezTo>
                    <a:pt x="52" y="679"/>
                    <a:pt x="52" y="679"/>
                    <a:pt x="52" y="679"/>
                  </a:cubicBezTo>
                  <a:cubicBezTo>
                    <a:pt x="44" y="679"/>
                    <a:pt x="38" y="674"/>
                    <a:pt x="37" y="666"/>
                  </a:cubicBezTo>
                  <a:cubicBezTo>
                    <a:pt x="36" y="657"/>
                    <a:pt x="43" y="650"/>
                    <a:pt x="52" y="650"/>
                  </a:cubicBezTo>
                  <a:cubicBezTo>
                    <a:pt x="706" y="650"/>
                    <a:pt x="706" y="650"/>
                    <a:pt x="706" y="650"/>
                  </a:cubicBezTo>
                  <a:cubicBezTo>
                    <a:pt x="714" y="650"/>
                    <a:pt x="721" y="655"/>
                    <a:pt x="722" y="663"/>
                  </a:cubicBezTo>
                  <a:cubicBezTo>
                    <a:pt x="723" y="672"/>
                    <a:pt x="716" y="679"/>
                    <a:pt x="707" y="67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301" name="Google Shape;301;p36"/>
          <p:cNvGrpSpPr/>
          <p:nvPr/>
        </p:nvGrpSpPr>
        <p:grpSpPr>
          <a:xfrm>
            <a:off x="1040552" y="1886079"/>
            <a:ext cx="420411" cy="418239"/>
            <a:chOff x="7081075" y="1299471"/>
            <a:chExt cx="313388" cy="311793"/>
          </a:xfrm>
        </p:grpSpPr>
        <p:sp>
          <p:nvSpPr>
            <p:cNvPr id="302" name="Google Shape;302;p36"/>
            <p:cNvSpPr/>
            <p:nvPr/>
          </p:nvSpPr>
          <p:spPr>
            <a:xfrm>
              <a:off x="7348213" y="1299471"/>
              <a:ext cx="8772" cy="14354"/>
            </a:xfrm>
            <a:custGeom>
              <a:avLst/>
              <a:gdLst/>
              <a:ahLst/>
              <a:cxnLst/>
              <a:rect l="l" t="t" r="r" b="b"/>
              <a:pathLst>
                <a:path w="21" h="33" extrusionOk="0">
                  <a:moveTo>
                    <a:pt x="21" y="22"/>
                  </a:moveTo>
                  <a:cubicBezTo>
                    <a:pt x="21" y="12"/>
                    <a:pt x="21" y="12"/>
                    <a:pt x="21" y="12"/>
                  </a:cubicBezTo>
                  <a:cubicBezTo>
                    <a:pt x="21" y="6"/>
                    <a:pt x="17" y="1"/>
                    <a:pt x="12" y="1"/>
                  </a:cubicBezTo>
                  <a:cubicBezTo>
                    <a:pt x="6" y="0"/>
                    <a:pt x="0" y="5"/>
                    <a:pt x="0" y="11"/>
                  </a:cubicBezTo>
                  <a:cubicBezTo>
                    <a:pt x="0" y="22"/>
                    <a:pt x="0" y="22"/>
                    <a:pt x="0" y="22"/>
                  </a:cubicBezTo>
                  <a:cubicBezTo>
                    <a:pt x="0" y="28"/>
                    <a:pt x="6" y="33"/>
                    <a:pt x="12" y="33"/>
                  </a:cubicBezTo>
                  <a:cubicBezTo>
                    <a:pt x="17" y="32"/>
                    <a:pt x="21" y="27"/>
                    <a:pt x="21"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3" name="Google Shape;303;p36"/>
            <p:cNvSpPr/>
            <p:nvPr/>
          </p:nvSpPr>
          <p:spPr>
            <a:xfrm>
              <a:off x="7348213" y="1369645"/>
              <a:ext cx="8772" cy="14354"/>
            </a:xfrm>
            <a:custGeom>
              <a:avLst/>
              <a:gdLst/>
              <a:ahLst/>
              <a:cxnLst/>
              <a:rect l="l" t="t" r="r" b="b"/>
              <a:pathLst>
                <a:path w="21" h="34" extrusionOk="0">
                  <a:moveTo>
                    <a:pt x="0" y="11"/>
                  </a:moveTo>
                  <a:cubicBezTo>
                    <a:pt x="0" y="22"/>
                    <a:pt x="0" y="22"/>
                    <a:pt x="0" y="22"/>
                  </a:cubicBezTo>
                  <a:cubicBezTo>
                    <a:pt x="0" y="27"/>
                    <a:pt x="4" y="32"/>
                    <a:pt x="9" y="33"/>
                  </a:cubicBezTo>
                  <a:cubicBezTo>
                    <a:pt x="16" y="34"/>
                    <a:pt x="21" y="29"/>
                    <a:pt x="21" y="22"/>
                  </a:cubicBezTo>
                  <a:cubicBezTo>
                    <a:pt x="21" y="12"/>
                    <a:pt x="21" y="12"/>
                    <a:pt x="21" y="12"/>
                  </a:cubicBezTo>
                  <a:cubicBezTo>
                    <a:pt x="21" y="6"/>
                    <a:pt x="17" y="1"/>
                    <a:pt x="12" y="1"/>
                  </a:cubicBezTo>
                  <a:cubicBezTo>
                    <a:pt x="6" y="0"/>
                    <a:pt x="0" y="5"/>
                    <a:pt x="0" y="1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4" name="Google Shape;304;p36"/>
            <p:cNvSpPr/>
            <p:nvPr/>
          </p:nvSpPr>
          <p:spPr>
            <a:xfrm>
              <a:off x="7370541" y="1310635"/>
              <a:ext cx="13556" cy="12759"/>
            </a:xfrm>
            <a:custGeom>
              <a:avLst/>
              <a:gdLst/>
              <a:ahLst/>
              <a:cxnLst/>
              <a:rect l="l" t="t" r="r" b="b"/>
              <a:pathLst>
                <a:path w="31" h="31" extrusionOk="0">
                  <a:moveTo>
                    <a:pt x="19" y="27"/>
                  </a:moveTo>
                  <a:cubicBezTo>
                    <a:pt x="27" y="19"/>
                    <a:pt x="27" y="19"/>
                    <a:pt x="27" y="19"/>
                  </a:cubicBezTo>
                  <a:cubicBezTo>
                    <a:pt x="31" y="15"/>
                    <a:pt x="31" y="8"/>
                    <a:pt x="27" y="4"/>
                  </a:cubicBezTo>
                  <a:cubicBezTo>
                    <a:pt x="23" y="0"/>
                    <a:pt x="16" y="0"/>
                    <a:pt x="12" y="4"/>
                  </a:cubicBezTo>
                  <a:cubicBezTo>
                    <a:pt x="4" y="12"/>
                    <a:pt x="4" y="12"/>
                    <a:pt x="4" y="12"/>
                  </a:cubicBezTo>
                  <a:cubicBezTo>
                    <a:pt x="0" y="16"/>
                    <a:pt x="0" y="23"/>
                    <a:pt x="4" y="27"/>
                  </a:cubicBezTo>
                  <a:cubicBezTo>
                    <a:pt x="9" y="31"/>
                    <a:pt x="15" y="31"/>
                    <a:pt x="19" y="2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5" name="Google Shape;305;p36"/>
            <p:cNvSpPr/>
            <p:nvPr/>
          </p:nvSpPr>
          <p:spPr>
            <a:xfrm>
              <a:off x="7321898" y="1359278"/>
              <a:ext cx="12759" cy="13556"/>
            </a:xfrm>
            <a:custGeom>
              <a:avLst/>
              <a:gdLst/>
              <a:ahLst/>
              <a:cxnLst/>
              <a:rect l="l" t="t" r="r" b="b"/>
              <a:pathLst>
                <a:path w="31" h="32" extrusionOk="0">
                  <a:moveTo>
                    <a:pt x="11" y="5"/>
                  </a:moveTo>
                  <a:cubicBezTo>
                    <a:pt x="4" y="12"/>
                    <a:pt x="4" y="12"/>
                    <a:pt x="4" y="12"/>
                  </a:cubicBezTo>
                  <a:cubicBezTo>
                    <a:pt x="0" y="16"/>
                    <a:pt x="0" y="23"/>
                    <a:pt x="4" y="27"/>
                  </a:cubicBezTo>
                  <a:cubicBezTo>
                    <a:pt x="8" y="32"/>
                    <a:pt x="15" y="32"/>
                    <a:pt x="19" y="27"/>
                  </a:cubicBezTo>
                  <a:cubicBezTo>
                    <a:pt x="26" y="20"/>
                    <a:pt x="26" y="20"/>
                    <a:pt x="26" y="20"/>
                  </a:cubicBezTo>
                  <a:cubicBezTo>
                    <a:pt x="31" y="16"/>
                    <a:pt x="31" y="9"/>
                    <a:pt x="26" y="5"/>
                  </a:cubicBezTo>
                  <a:cubicBezTo>
                    <a:pt x="22" y="0"/>
                    <a:pt x="16" y="0"/>
                    <a:pt x="11" y="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6" name="Google Shape;306;p36"/>
            <p:cNvSpPr/>
            <p:nvPr/>
          </p:nvSpPr>
          <p:spPr>
            <a:xfrm>
              <a:off x="7380907" y="1336950"/>
              <a:ext cx="13556" cy="9569"/>
            </a:xfrm>
            <a:custGeom>
              <a:avLst/>
              <a:gdLst/>
              <a:ahLst/>
              <a:cxnLst/>
              <a:rect l="l" t="t" r="r" b="b"/>
              <a:pathLst>
                <a:path w="33" h="22" extrusionOk="0">
                  <a:moveTo>
                    <a:pt x="11" y="22"/>
                  </a:moveTo>
                  <a:cubicBezTo>
                    <a:pt x="22" y="22"/>
                    <a:pt x="22" y="22"/>
                    <a:pt x="22" y="22"/>
                  </a:cubicBezTo>
                  <a:cubicBezTo>
                    <a:pt x="27" y="22"/>
                    <a:pt x="32" y="18"/>
                    <a:pt x="33" y="12"/>
                  </a:cubicBezTo>
                  <a:cubicBezTo>
                    <a:pt x="33" y="6"/>
                    <a:pt x="28" y="0"/>
                    <a:pt x="22" y="0"/>
                  </a:cubicBezTo>
                  <a:cubicBezTo>
                    <a:pt x="11" y="0"/>
                    <a:pt x="11" y="0"/>
                    <a:pt x="11" y="0"/>
                  </a:cubicBezTo>
                  <a:cubicBezTo>
                    <a:pt x="5" y="0"/>
                    <a:pt x="0" y="6"/>
                    <a:pt x="1" y="12"/>
                  </a:cubicBezTo>
                  <a:cubicBezTo>
                    <a:pt x="1" y="18"/>
                    <a:pt x="6" y="22"/>
                    <a:pt x="11"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7" name="Google Shape;307;p36"/>
            <p:cNvSpPr/>
            <p:nvPr/>
          </p:nvSpPr>
          <p:spPr>
            <a:xfrm>
              <a:off x="7310734" y="1336950"/>
              <a:ext cx="14354" cy="9569"/>
            </a:xfrm>
            <a:custGeom>
              <a:avLst/>
              <a:gdLst/>
              <a:ahLst/>
              <a:cxnLst/>
              <a:rect l="l" t="t" r="r" b="b"/>
              <a:pathLst>
                <a:path w="33" h="22" extrusionOk="0">
                  <a:moveTo>
                    <a:pt x="11" y="22"/>
                  </a:moveTo>
                  <a:cubicBezTo>
                    <a:pt x="21" y="22"/>
                    <a:pt x="21" y="22"/>
                    <a:pt x="21" y="22"/>
                  </a:cubicBezTo>
                  <a:cubicBezTo>
                    <a:pt x="27" y="22"/>
                    <a:pt x="32" y="18"/>
                    <a:pt x="32" y="12"/>
                  </a:cubicBezTo>
                  <a:cubicBezTo>
                    <a:pt x="33" y="6"/>
                    <a:pt x="28" y="0"/>
                    <a:pt x="22" y="0"/>
                  </a:cubicBezTo>
                  <a:cubicBezTo>
                    <a:pt x="11" y="0"/>
                    <a:pt x="11" y="0"/>
                    <a:pt x="11" y="0"/>
                  </a:cubicBezTo>
                  <a:cubicBezTo>
                    <a:pt x="6" y="0"/>
                    <a:pt x="1" y="4"/>
                    <a:pt x="0" y="10"/>
                  </a:cubicBezTo>
                  <a:cubicBezTo>
                    <a:pt x="0" y="16"/>
                    <a:pt x="5" y="22"/>
                    <a:pt x="11"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8" name="Google Shape;308;p36"/>
            <p:cNvSpPr/>
            <p:nvPr/>
          </p:nvSpPr>
          <p:spPr>
            <a:xfrm>
              <a:off x="7370541" y="1359278"/>
              <a:ext cx="13556" cy="13556"/>
            </a:xfrm>
            <a:custGeom>
              <a:avLst/>
              <a:gdLst/>
              <a:ahLst/>
              <a:cxnLst/>
              <a:rect l="l" t="t" r="r" b="b"/>
              <a:pathLst>
                <a:path w="31" h="32" extrusionOk="0">
                  <a:moveTo>
                    <a:pt x="4" y="5"/>
                  </a:moveTo>
                  <a:cubicBezTo>
                    <a:pt x="0" y="9"/>
                    <a:pt x="0" y="16"/>
                    <a:pt x="4" y="20"/>
                  </a:cubicBezTo>
                  <a:cubicBezTo>
                    <a:pt x="12" y="27"/>
                    <a:pt x="12" y="27"/>
                    <a:pt x="12" y="27"/>
                  </a:cubicBezTo>
                  <a:cubicBezTo>
                    <a:pt x="16" y="32"/>
                    <a:pt x="23" y="32"/>
                    <a:pt x="27" y="27"/>
                  </a:cubicBezTo>
                  <a:cubicBezTo>
                    <a:pt x="31" y="23"/>
                    <a:pt x="31" y="16"/>
                    <a:pt x="27" y="12"/>
                  </a:cubicBezTo>
                  <a:cubicBezTo>
                    <a:pt x="19" y="5"/>
                    <a:pt x="19" y="5"/>
                    <a:pt x="19" y="5"/>
                  </a:cubicBezTo>
                  <a:cubicBezTo>
                    <a:pt x="15" y="0"/>
                    <a:pt x="9" y="0"/>
                    <a:pt x="4" y="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9" name="Google Shape;309;p36"/>
            <p:cNvSpPr/>
            <p:nvPr/>
          </p:nvSpPr>
          <p:spPr>
            <a:xfrm>
              <a:off x="7321898" y="1310635"/>
              <a:ext cx="12759" cy="12759"/>
            </a:xfrm>
            <a:custGeom>
              <a:avLst/>
              <a:gdLst/>
              <a:ahLst/>
              <a:cxnLst/>
              <a:rect l="l" t="t" r="r" b="b"/>
              <a:pathLst>
                <a:path w="31" h="31" extrusionOk="0">
                  <a:moveTo>
                    <a:pt x="11" y="27"/>
                  </a:moveTo>
                  <a:cubicBezTo>
                    <a:pt x="16" y="31"/>
                    <a:pt x="22" y="31"/>
                    <a:pt x="26" y="27"/>
                  </a:cubicBezTo>
                  <a:cubicBezTo>
                    <a:pt x="31" y="23"/>
                    <a:pt x="31" y="16"/>
                    <a:pt x="26" y="12"/>
                  </a:cubicBezTo>
                  <a:cubicBezTo>
                    <a:pt x="19" y="4"/>
                    <a:pt x="19" y="4"/>
                    <a:pt x="19" y="4"/>
                  </a:cubicBezTo>
                  <a:cubicBezTo>
                    <a:pt x="15" y="0"/>
                    <a:pt x="8" y="0"/>
                    <a:pt x="4" y="4"/>
                  </a:cubicBezTo>
                  <a:cubicBezTo>
                    <a:pt x="0" y="8"/>
                    <a:pt x="0" y="15"/>
                    <a:pt x="4" y="19"/>
                  </a:cubicBezTo>
                  <a:lnTo>
                    <a:pt x="11" y="27"/>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0" name="Google Shape;310;p36"/>
            <p:cNvSpPr/>
            <p:nvPr/>
          </p:nvSpPr>
          <p:spPr>
            <a:xfrm>
              <a:off x="7081075" y="1405529"/>
              <a:ext cx="313388" cy="205736"/>
            </a:xfrm>
            <a:custGeom>
              <a:avLst/>
              <a:gdLst/>
              <a:ahLst/>
              <a:cxnLst/>
              <a:rect l="l" t="t" r="r" b="b"/>
              <a:pathLst>
                <a:path w="729" h="478" extrusionOk="0">
                  <a:moveTo>
                    <a:pt x="696" y="411"/>
                  </a:moveTo>
                  <a:cubicBezTo>
                    <a:pt x="696" y="353"/>
                    <a:pt x="696" y="353"/>
                    <a:pt x="696" y="353"/>
                  </a:cubicBezTo>
                  <a:cubicBezTo>
                    <a:pt x="696" y="347"/>
                    <a:pt x="692" y="342"/>
                    <a:pt x="687" y="342"/>
                  </a:cubicBezTo>
                  <a:cubicBezTo>
                    <a:pt x="681" y="341"/>
                    <a:pt x="675" y="346"/>
                    <a:pt x="675" y="352"/>
                  </a:cubicBezTo>
                  <a:cubicBezTo>
                    <a:pt x="675" y="411"/>
                    <a:pt x="675" y="411"/>
                    <a:pt x="675" y="411"/>
                  </a:cubicBezTo>
                  <a:cubicBezTo>
                    <a:pt x="642" y="411"/>
                    <a:pt x="642" y="411"/>
                    <a:pt x="642" y="411"/>
                  </a:cubicBezTo>
                  <a:cubicBezTo>
                    <a:pt x="642" y="399"/>
                    <a:pt x="642" y="399"/>
                    <a:pt x="642" y="399"/>
                  </a:cubicBezTo>
                  <a:cubicBezTo>
                    <a:pt x="642" y="382"/>
                    <a:pt x="629" y="369"/>
                    <a:pt x="612" y="369"/>
                  </a:cubicBezTo>
                  <a:cubicBezTo>
                    <a:pt x="533" y="369"/>
                    <a:pt x="533" y="369"/>
                    <a:pt x="533" y="369"/>
                  </a:cubicBezTo>
                  <a:cubicBezTo>
                    <a:pt x="533" y="333"/>
                    <a:pt x="533" y="333"/>
                    <a:pt x="533" y="333"/>
                  </a:cubicBezTo>
                  <a:cubicBezTo>
                    <a:pt x="548" y="337"/>
                    <a:pt x="564" y="336"/>
                    <a:pt x="578" y="329"/>
                  </a:cubicBezTo>
                  <a:cubicBezTo>
                    <a:pt x="598" y="319"/>
                    <a:pt x="612" y="297"/>
                    <a:pt x="618" y="264"/>
                  </a:cubicBezTo>
                  <a:cubicBezTo>
                    <a:pt x="618" y="264"/>
                    <a:pt x="618" y="264"/>
                    <a:pt x="618" y="264"/>
                  </a:cubicBezTo>
                  <a:cubicBezTo>
                    <a:pt x="619" y="255"/>
                    <a:pt x="610" y="247"/>
                    <a:pt x="601" y="251"/>
                  </a:cubicBezTo>
                  <a:cubicBezTo>
                    <a:pt x="598" y="252"/>
                    <a:pt x="588" y="256"/>
                    <a:pt x="563" y="255"/>
                  </a:cubicBezTo>
                  <a:cubicBezTo>
                    <a:pt x="551" y="254"/>
                    <a:pt x="541" y="257"/>
                    <a:pt x="533" y="263"/>
                  </a:cubicBezTo>
                  <a:cubicBezTo>
                    <a:pt x="533" y="255"/>
                    <a:pt x="533" y="255"/>
                    <a:pt x="533" y="255"/>
                  </a:cubicBezTo>
                  <a:cubicBezTo>
                    <a:pt x="533" y="250"/>
                    <a:pt x="535" y="224"/>
                    <a:pt x="520" y="208"/>
                  </a:cubicBezTo>
                  <a:cubicBezTo>
                    <a:pt x="510" y="198"/>
                    <a:pt x="495" y="194"/>
                    <a:pt x="477" y="196"/>
                  </a:cubicBezTo>
                  <a:cubicBezTo>
                    <a:pt x="449" y="199"/>
                    <a:pt x="440" y="197"/>
                    <a:pt x="438" y="197"/>
                  </a:cubicBezTo>
                  <a:cubicBezTo>
                    <a:pt x="431" y="195"/>
                    <a:pt x="424" y="199"/>
                    <a:pt x="422" y="207"/>
                  </a:cubicBezTo>
                  <a:cubicBezTo>
                    <a:pt x="422" y="209"/>
                    <a:pt x="422" y="210"/>
                    <a:pt x="423" y="212"/>
                  </a:cubicBezTo>
                  <a:cubicBezTo>
                    <a:pt x="423" y="212"/>
                    <a:pt x="423" y="212"/>
                    <a:pt x="423" y="212"/>
                  </a:cubicBezTo>
                  <a:cubicBezTo>
                    <a:pt x="433" y="244"/>
                    <a:pt x="449" y="264"/>
                    <a:pt x="470" y="272"/>
                  </a:cubicBezTo>
                  <a:cubicBezTo>
                    <a:pt x="484" y="276"/>
                    <a:pt x="498" y="276"/>
                    <a:pt x="512" y="271"/>
                  </a:cubicBezTo>
                  <a:cubicBezTo>
                    <a:pt x="512" y="369"/>
                    <a:pt x="512" y="369"/>
                    <a:pt x="512" y="369"/>
                  </a:cubicBezTo>
                  <a:cubicBezTo>
                    <a:pt x="427" y="369"/>
                    <a:pt x="427" y="369"/>
                    <a:pt x="427" y="369"/>
                  </a:cubicBezTo>
                  <a:cubicBezTo>
                    <a:pt x="410" y="369"/>
                    <a:pt x="396" y="382"/>
                    <a:pt x="396" y="399"/>
                  </a:cubicBezTo>
                  <a:cubicBezTo>
                    <a:pt x="396" y="411"/>
                    <a:pt x="396" y="411"/>
                    <a:pt x="396" y="411"/>
                  </a:cubicBezTo>
                  <a:cubicBezTo>
                    <a:pt x="359" y="411"/>
                    <a:pt x="359" y="411"/>
                    <a:pt x="359" y="411"/>
                  </a:cubicBezTo>
                  <a:cubicBezTo>
                    <a:pt x="359" y="143"/>
                    <a:pt x="359" y="143"/>
                    <a:pt x="359" y="143"/>
                  </a:cubicBezTo>
                  <a:cubicBezTo>
                    <a:pt x="675" y="143"/>
                    <a:pt x="675" y="143"/>
                    <a:pt x="675" y="143"/>
                  </a:cubicBezTo>
                  <a:cubicBezTo>
                    <a:pt x="675" y="303"/>
                    <a:pt x="675" y="303"/>
                    <a:pt x="675" y="303"/>
                  </a:cubicBezTo>
                  <a:cubicBezTo>
                    <a:pt x="675" y="309"/>
                    <a:pt x="679" y="314"/>
                    <a:pt x="684" y="314"/>
                  </a:cubicBezTo>
                  <a:cubicBezTo>
                    <a:pt x="691" y="315"/>
                    <a:pt x="696" y="310"/>
                    <a:pt x="696" y="304"/>
                  </a:cubicBezTo>
                  <a:cubicBezTo>
                    <a:pt x="696" y="131"/>
                    <a:pt x="696" y="131"/>
                    <a:pt x="696" y="131"/>
                  </a:cubicBezTo>
                  <a:cubicBezTo>
                    <a:pt x="696" y="128"/>
                    <a:pt x="695" y="125"/>
                    <a:pt x="692" y="123"/>
                  </a:cubicBezTo>
                  <a:cubicBezTo>
                    <a:pt x="692" y="122"/>
                    <a:pt x="692" y="122"/>
                    <a:pt x="692" y="122"/>
                  </a:cubicBezTo>
                  <a:cubicBezTo>
                    <a:pt x="549" y="9"/>
                    <a:pt x="549" y="9"/>
                    <a:pt x="549" y="9"/>
                  </a:cubicBezTo>
                  <a:cubicBezTo>
                    <a:pt x="542" y="3"/>
                    <a:pt x="532" y="0"/>
                    <a:pt x="522" y="0"/>
                  </a:cubicBezTo>
                  <a:cubicBezTo>
                    <a:pt x="454" y="0"/>
                    <a:pt x="198" y="0"/>
                    <a:pt x="197" y="0"/>
                  </a:cubicBezTo>
                  <a:cubicBezTo>
                    <a:pt x="194" y="0"/>
                    <a:pt x="192" y="1"/>
                    <a:pt x="190" y="2"/>
                  </a:cubicBezTo>
                  <a:cubicBezTo>
                    <a:pt x="38" y="122"/>
                    <a:pt x="38" y="122"/>
                    <a:pt x="38" y="122"/>
                  </a:cubicBezTo>
                  <a:cubicBezTo>
                    <a:pt x="38" y="122"/>
                    <a:pt x="38" y="122"/>
                    <a:pt x="38" y="123"/>
                  </a:cubicBezTo>
                  <a:cubicBezTo>
                    <a:pt x="36" y="125"/>
                    <a:pt x="34" y="128"/>
                    <a:pt x="34" y="131"/>
                  </a:cubicBezTo>
                  <a:cubicBezTo>
                    <a:pt x="34" y="411"/>
                    <a:pt x="34" y="411"/>
                    <a:pt x="34" y="411"/>
                  </a:cubicBezTo>
                  <a:cubicBezTo>
                    <a:pt x="15" y="411"/>
                    <a:pt x="0" y="428"/>
                    <a:pt x="2" y="448"/>
                  </a:cubicBezTo>
                  <a:cubicBezTo>
                    <a:pt x="3" y="465"/>
                    <a:pt x="18" y="478"/>
                    <a:pt x="36" y="478"/>
                  </a:cubicBezTo>
                  <a:cubicBezTo>
                    <a:pt x="695" y="478"/>
                    <a:pt x="695" y="478"/>
                    <a:pt x="695" y="478"/>
                  </a:cubicBezTo>
                  <a:cubicBezTo>
                    <a:pt x="714" y="478"/>
                    <a:pt x="729" y="463"/>
                    <a:pt x="729" y="444"/>
                  </a:cubicBezTo>
                  <a:cubicBezTo>
                    <a:pt x="729" y="426"/>
                    <a:pt x="714" y="411"/>
                    <a:pt x="696" y="411"/>
                  </a:cubicBezTo>
                  <a:close/>
                  <a:moveTo>
                    <a:pt x="544" y="282"/>
                  </a:moveTo>
                  <a:cubicBezTo>
                    <a:pt x="548" y="278"/>
                    <a:pt x="554" y="276"/>
                    <a:pt x="562" y="276"/>
                  </a:cubicBezTo>
                  <a:cubicBezTo>
                    <a:pt x="576" y="277"/>
                    <a:pt x="586" y="276"/>
                    <a:pt x="593" y="275"/>
                  </a:cubicBezTo>
                  <a:cubicBezTo>
                    <a:pt x="588" y="293"/>
                    <a:pt x="580" y="304"/>
                    <a:pt x="569" y="310"/>
                  </a:cubicBezTo>
                  <a:cubicBezTo>
                    <a:pt x="556" y="317"/>
                    <a:pt x="541" y="314"/>
                    <a:pt x="533" y="311"/>
                  </a:cubicBezTo>
                  <a:cubicBezTo>
                    <a:pt x="534" y="303"/>
                    <a:pt x="536" y="289"/>
                    <a:pt x="544" y="282"/>
                  </a:cubicBezTo>
                  <a:close/>
                  <a:moveTo>
                    <a:pt x="477" y="252"/>
                  </a:moveTo>
                  <a:cubicBezTo>
                    <a:pt x="466" y="248"/>
                    <a:pt x="456" y="237"/>
                    <a:pt x="448" y="219"/>
                  </a:cubicBezTo>
                  <a:cubicBezTo>
                    <a:pt x="457" y="219"/>
                    <a:pt x="467" y="219"/>
                    <a:pt x="479" y="217"/>
                  </a:cubicBezTo>
                  <a:cubicBezTo>
                    <a:pt x="491" y="216"/>
                    <a:pt x="499" y="218"/>
                    <a:pt x="505" y="223"/>
                  </a:cubicBezTo>
                  <a:cubicBezTo>
                    <a:pt x="511" y="230"/>
                    <a:pt x="512" y="241"/>
                    <a:pt x="512" y="248"/>
                  </a:cubicBezTo>
                  <a:cubicBezTo>
                    <a:pt x="505" y="252"/>
                    <a:pt x="491" y="257"/>
                    <a:pt x="477" y="252"/>
                  </a:cubicBezTo>
                  <a:close/>
                  <a:moveTo>
                    <a:pt x="428" y="390"/>
                  </a:moveTo>
                  <a:cubicBezTo>
                    <a:pt x="613" y="390"/>
                    <a:pt x="613" y="390"/>
                    <a:pt x="613" y="390"/>
                  </a:cubicBezTo>
                  <a:cubicBezTo>
                    <a:pt x="618" y="390"/>
                    <a:pt x="622" y="394"/>
                    <a:pt x="622" y="399"/>
                  </a:cubicBezTo>
                  <a:cubicBezTo>
                    <a:pt x="622" y="411"/>
                    <a:pt x="622" y="411"/>
                    <a:pt x="622" y="411"/>
                  </a:cubicBezTo>
                  <a:cubicBezTo>
                    <a:pt x="419" y="411"/>
                    <a:pt x="419" y="411"/>
                    <a:pt x="419" y="411"/>
                  </a:cubicBezTo>
                  <a:cubicBezTo>
                    <a:pt x="419" y="399"/>
                    <a:pt x="419" y="399"/>
                    <a:pt x="419" y="399"/>
                  </a:cubicBezTo>
                  <a:cubicBezTo>
                    <a:pt x="419" y="394"/>
                    <a:pt x="423" y="390"/>
                    <a:pt x="428" y="390"/>
                  </a:cubicBezTo>
                  <a:close/>
                  <a:moveTo>
                    <a:pt x="523" y="22"/>
                  </a:moveTo>
                  <a:cubicBezTo>
                    <a:pt x="528" y="22"/>
                    <a:pt x="533" y="24"/>
                    <a:pt x="537" y="27"/>
                  </a:cubicBezTo>
                  <a:cubicBezTo>
                    <a:pt x="656" y="121"/>
                    <a:pt x="656" y="121"/>
                    <a:pt x="656" y="121"/>
                  </a:cubicBezTo>
                  <a:cubicBezTo>
                    <a:pt x="352" y="121"/>
                    <a:pt x="352" y="121"/>
                    <a:pt x="352" y="121"/>
                  </a:cubicBezTo>
                  <a:cubicBezTo>
                    <a:pt x="226" y="22"/>
                    <a:pt x="226" y="22"/>
                    <a:pt x="226" y="22"/>
                  </a:cubicBezTo>
                  <a:lnTo>
                    <a:pt x="523" y="22"/>
                  </a:lnTo>
                  <a:close/>
                  <a:moveTo>
                    <a:pt x="277" y="292"/>
                  </a:moveTo>
                  <a:cubicBezTo>
                    <a:pt x="277" y="143"/>
                    <a:pt x="277" y="143"/>
                    <a:pt x="277" y="143"/>
                  </a:cubicBezTo>
                  <a:cubicBezTo>
                    <a:pt x="338" y="143"/>
                    <a:pt x="338" y="143"/>
                    <a:pt x="338" y="143"/>
                  </a:cubicBezTo>
                  <a:cubicBezTo>
                    <a:pt x="338" y="292"/>
                    <a:pt x="338" y="292"/>
                    <a:pt x="338" y="292"/>
                  </a:cubicBezTo>
                  <a:lnTo>
                    <a:pt x="277" y="292"/>
                  </a:lnTo>
                  <a:close/>
                  <a:moveTo>
                    <a:pt x="338" y="312"/>
                  </a:moveTo>
                  <a:cubicBezTo>
                    <a:pt x="338" y="411"/>
                    <a:pt x="338" y="411"/>
                    <a:pt x="338" y="411"/>
                  </a:cubicBezTo>
                  <a:cubicBezTo>
                    <a:pt x="277" y="411"/>
                    <a:pt x="277" y="411"/>
                    <a:pt x="277" y="411"/>
                  </a:cubicBezTo>
                  <a:cubicBezTo>
                    <a:pt x="277" y="312"/>
                    <a:pt x="277" y="312"/>
                    <a:pt x="277" y="312"/>
                  </a:cubicBezTo>
                  <a:lnTo>
                    <a:pt x="338" y="312"/>
                  </a:lnTo>
                  <a:close/>
                  <a:moveTo>
                    <a:pt x="197" y="25"/>
                  </a:moveTo>
                  <a:cubicBezTo>
                    <a:pt x="318" y="121"/>
                    <a:pt x="318" y="121"/>
                    <a:pt x="318" y="121"/>
                  </a:cubicBezTo>
                  <a:cubicBezTo>
                    <a:pt x="75" y="121"/>
                    <a:pt x="75" y="121"/>
                    <a:pt x="75" y="121"/>
                  </a:cubicBezTo>
                  <a:lnTo>
                    <a:pt x="197" y="25"/>
                  </a:lnTo>
                  <a:close/>
                  <a:moveTo>
                    <a:pt x="55" y="143"/>
                  </a:moveTo>
                  <a:cubicBezTo>
                    <a:pt x="116" y="143"/>
                    <a:pt x="116" y="143"/>
                    <a:pt x="116" y="143"/>
                  </a:cubicBezTo>
                  <a:cubicBezTo>
                    <a:pt x="116" y="196"/>
                    <a:pt x="116" y="196"/>
                    <a:pt x="116" y="196"/>
                  </a:cubicBezTo>
                  <a:cubicBezTo>
                    <a:pt x="116" y="200"/>
                    <a:pt x="119" y="205"/>
                    <a:pt x="124" y="206"/>
                  </a:cubicBezTo>
                  <a:cubicBezTo>
                    <a:pt x="132" y="208"/>
                    <a:pt x="139" y="203"/>
                    <a:pt x="139" y="196"/>
                  </a:cubicBezTo>
                  <a:cubicBezTo>
                    <a:pt x="139" y="143"/>
                    <a:pt x="139" y="143"/>
                    <a:pt x="139" y="143"/>
                  </a:cubicBezTo>
                  <a:cubicBezTo>
                    <a:pt x="256" y="143"/>
                    <a:pt x="256" y="143"/>
                    <a:pt x="256" y="143"/>
                  </a:cubicBezTo>
                  <a:cubicBezTo>
                    <a:pt x="256" y="292"/>
                    <a:pt x="256" y="292"/>
                    <a:pt x="256" y="292"/>
                  </a:cubicBezTo>
                  <a:cubicBezTo>
                    <a:pt x="138" y="292"/>
                    <a:pt x="138" y="292"/>
                    <a:pt x="138" y="292"/>
                  </a:cubicBezTo>
                  <a:cubicBezTo>
                    <a:pt x="138" y="247"/>
                    <a:pt x="138" y="247"/>
                    <a:pt x="138" y="247"/>
                  </a:cubicBezTo>
                  <a:cubicBezTo>
                    <a:pt x="138" y="241"/>
                    <a:pt x="134" y="236"/>
                    <a:pt x="128" y="236"/>
                  </a:cubicBezTo>
                  <a:cubicBezTo>
                    <a:pt x="122" y="235"/>
                    <a:pt x="116" y="240"/>
                    <a:pt x="116" y="246"/>
                  </a:cubicBezTo>
                  <a:cubicBezTo>
                    <a:pt x="116" y="292"/>
                    <a:pt x="116" y="292"/>
                    <a:pt x="116" y="292"/>
                  </a:cubicBezTo>
                  <a:cubicBezTo>
                    <a:pt x="55" y="292"/>
                    <a:pt x="55" y="292"/>
                    <a:pt x="55" y="292"/>
                  </a:cubicBezTo>
                  <a:lnTo>
                    <a:pt x="55" y="143"/>
                  </a:lnTo>
                  <a:close/>
                  <a:moveTo>
                    <a:pt x="256" y="312"/>
                  </a:moveTo>
                  <a:cubicBezTo>
                    <a:pt x="256" y="411"/>
                    <a:pt x="256" y="411"/>
                    <a:pt x="256" y="411"/>
                  </a:cubicBezTo>
                  <a:cubicBezTo>
                    <a:pt x="139" y="411"/>
                    <a:pt x="139" y="411"/>
                    <a:pt x="139" y="411"/>
                  </a:cubicBezTo>
                  <a:cubicBezTo>
                    <a:pt x="139" y="312"/>
                    <a:pt x="139" y="312"/>
                    <a:pt x="139" y="312"/>
                  </a:cubicBezTo>
                  <a:lnTo>
                    <a:pt x="256" y="312"/>
                  </a:lnTo>
                  <a:close/>
                  <a:moveTo>
                    <a:pt x="55" y="312"/>
                  </a:moveTo>
                  <a:cubicBezTo>
                    <a:pt x="116" y="312"/>
                    <a:pt x="116" y="312"/>
                    <a:pt x="116" y="312"/>
                  </a:cubicBezTo>
                  <a:cubicBezTo>
                    <a:pt x="116" y="411"/>
                    <a:pt x="116" y="411"/>
                    <a:pt x="116" y="411"/>
                  </a:cubicBezTo>
                  <a:cubicBezTo>
                    <a:pt x="55" y="411"/>
                    <a:pt x="55" y="411"/>
                    <a:pt x="55" y="411"/>
                  </a:cubicBezTo>
                  <a:lnTo>
                    <a:pt x="55" y="312"/>
                  </a:lnTo>
                  <a:close/>
                  <a:moveTo>
                    <a:pt x="695" y="457"/>
                  </a:moveTo>
                  <a:cubicBezTo>
                    <a:pt x="35" y="457"/>
                    <a:pt x="35" y="457"/>
                    <a:pt x="35" y="457"/>
                  </a:cubicBezTo>
                  <a:cubicBezTo>
                    <a:pt x="29" y="457"/>
                    <a:pt x="24" y="452"/>
                    <a:pt x="23" y="446"/>
                  </a:cubicBezTo>
                  <a:cubicBezTo>
                    <a:pt x="22" y="439"/>
                    <a:pt x="28" y="433"/>
                    <a:pt x="35" y="433"/>
                  </a:cubicBezTo>
                  <a:cubicBezTo>
                    <a:pt x="695" y="433"/>
                    <a:pt x="695" y="433"/>
                    <a:pt x="695" y="433"/>
                  </a:cubicBezTo>
                  <a:cubicBezTo>
                    <a:pt x="701" y="433"/>
                    <a:pt x="707" y="437"/>
                    <a:pt x="708" y="443"/>
                  </a:cubicBezTo>
                  <a:cubicBezTo>
                    <a:pt x="709" y="450"/>
                    <a:pt x="703" y="457"/>
                    <a:pt x="695" y="45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1" name="Google Shape;311;p36"/>
            <p:cNvSpPr/>
            <p:nvPr/>
          </p:nvSpPr>
          <p:spPr>
            <a:xfrm>
              <a:off x="7331467" y="1320205"/>
              <a:ext cx="43061" cy="42264"/>
            </a:xfrm>
            <a:custGeom>
              <a:avLst/>
              <a:gdLst/>
              <a:ahLst/>
              <a:cxnLst/>
              <a:rect l="l" t="t" r="r" b="b"/>
              <a:pathLst>
                <a:path w="99" h="99" extrusionOk="0">
                  <a:moveTo>
                    <a:pt x="49" y="99"/>
                  </a:moveTo>
                  <a:cubicBezTo>
                    <a:pt x="77" y="99"/>
                    <a:pt x="99" y="77"/>
                    <a:pt x="99" y="50"/>
                  </a:cubicBezTo>
                  <a:cubicBezTo>
                    <a:pt x="99" y="22"/>
                    <a:pt x="77" y="0"/>
                    <a:pt x="49" y="0"/>
                  </a:cubicBezTo>
                  <a:cubicBezTo>
                    <a:pt x="22" y="0"/>
                    <a:pt x="0" y="22"/>
                    <a:pt x="0" y="50"/>
                  </a:cubicBezTo>
                  <a:cubicBezTo>
                    <a:pt x="0" y="77"/>
                    <a:pt x="22" y="99"/>
                    <a:pt x="49" y="99"/>
                  </a:cubicBezTo>
                  <a:close/>
                  <a:moveTo>
                    <a:pt x="49" y="22"/>
                  </a:moveTo>
                  <a:cubicBezTo>
                    <a:pt x="65" y="22"/>
                    <a:pt x="77" y="34"/>
                    <a:pt x="77" y="50"/>
                  </a:cubicBezTo>
                  <a:cubicBezTo>
                    <a:pt x="77" y="65"/>
                    <a:pt x="65" y="78"/>
                    <a:pt x="49" y="78"/>
                  </a:cubicBezTo>
                  <a:cubicBezTo>
                    <a:pt x="34" y="78"/>
                    <a:pt x="21" y="65"/>
                    <a:pt x="21" y="50"/>
                  </a:cubicBezTo>
                  <a:cubicBezTo>
                    <a:pt x="21" y="34"/>
                    <a:pt x="34" y="22"/>
                    <a:pt x="49"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312" name="Google Shape;312;p36"/>
          <p:cNvGrpSpPr/>
          <p:nvPr/>
        </p:nvGrpSpPr>
        <p:grpSpPr>
          <a:xfrm>
            <a:off x="1040563" y="3555928"/>
            <a:ext cx="420410" cy="421449"/>
            <a:chOff x="1751083" y="1960536"/>
            <a:chExt cx="313388" cy="314186"/>
          </a:xfrm>
        </p:grpSpPr>
        <p:sp>
          <p:nvSpPr>
            <p:cNvPr id="313" name="Google Shape;313;p36"/>
            <p:cNvSpPr/>
            <p:nvPr/>
          </p:nvSpPr>
          <p:spPr>
            <a:xfrm>
              <a:off x="1834016" y="1960536"/>
              <a:ext cx="9569" cy="15151"/>
            </a:xfrm>
            <a:custGeom>
              <a:avLst/>
              <a:gdLst/>
              <a:ahLst/>
              <a:cxnLst/>
              <a:rect l="l" t="t" r="r" b="b"/>
              <a:pathLst>
                <a:path w="21" h="34" extrusionOk="0">
                  <a:moveTo>
                    <a:pt x="21" y="22"/>
                  </a:moveTo>
                  <a:cubicBezTo>
                    <a:pt x="21" y="12"/>
                    <a:pt x="21" y="12"/>
                    <a:pt x="21" y="12"/>
                  </a:cubicBezTo>
                  <a:cubicBezTo>
                    <a:pt x="21" y="7"/>
                    <a:pt x="18" y="2"/>
                    <a:pt x="12" y="1"/>
                  </a:cubicBezTo>
                  <a:cubicBezTo>
                    <a:pt x="6" y="0"/>
                    <a:pt x="0" y="5"/>
                    <a:pt x="0" y="12"/>
                  </a:cubicBezTo>
                  <a:cubicBezTo>
                    <a:pt x="0" y="23"/>
                    <a:pt x="0" y="23"/>
                    <a:pt x="0" y="23"/>
                  </a:cubicBezTo>
                  <a:cubicBezTo>
                    <a:pt x="0" y="29"/>
                    <a:pt x="6" y="34"/>
                    <a:pt x="12" y="33"/>
                  </a:cubicBezTo>
                  <a:cubicBezTo>
                    <a:pt x="18" y="33"/>
                    <a:pt x="21" y="28"/>
                    <a:pt x="21"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4" name="Google Shape;314;p36"/>
            <p:cNvSpPr/>
            <p:nvPr/>
          </p:nvSpPr>
          <p:spPr>
            <a:xfrm>
              <a:off x="1834016" y="2030710"/>
              <a:ext cx="9569" cy="14354"/>
            </a:xfrm>
            <a:custGeom>
              <a:avLst/>
              <a:gdLst/>
              <a:ahLst/>
              <a:cxnLst/>
              <a:rect l="l" t="t" r="r" b="b"/>
              <a:pathLst>
                <a:path w="21" h="34" extrusionOk="0">
                  <a:moveTo>
                    <a:pt x="0" y="12"/>
                  </a:moveTo>
                  <a:cubicBezTo>
                    <a:pt x="0" y="22"/>
                    <a:pt x="0" y="22"/>
                    <a:pt x="0" y="22"/>
                  </a:cubicBezTo>
                  <a:cubicBezTo>
                    <a:pt x="0" y="28"/>
                    <a:pt x="4" y="33"/>
                    <a:pt x="9" y="33"/>
                  </a:cubicBezTo>
                  <a:cubicBezTo>
                    <a:pt x="16" y="34"/>
                    <a:pt x="21" y="29"/>
                    <a:pt x="21" y="23"/>
                  </a:cubicBezTo>
                  <a:cubicBezTo>
                    <a:pt x="21" y="12"/>
                    <a:pt x="21" y="12"/>
                    <a:pt x="21" y="12"/>
                  </a:cubicBezTo>
                  <a:cubicBezTo>
                    <a:pt x="21" y="7"/>
                    <a:pt x="18" y="3"/>
                    <a:pt x="13" y="1"/>
                  </a:cubicBezTo>
                  <a:cubicBezTo>
                    <a:pt x="6" y="0"/>
                    <a:pt x="0" y="5"/>
                    <a:pt x="0" y="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5" name="Google Shape;315;p36"/>
            <p:cNvSpPr/>
            <p:nvPr/>
          </p:nvSpPr>
          <p:spPr>
            <a:xfrm>
              <a:off x="1857141" y="1971700"/>
              <a:ext cx="13556" cy="12759"/>
            </a:xfrm>
            <a:custGeom>
              <a:avLst/>
              <a:gdLst/>
              <a:ahLst/>
              <a:cxnLst/>
              <a:rect l="l" t="t" r="r" b="b"/>
              <a:pathLst>
                <a:path w="31" h="30" extrusionOk="0">
                  <a:moveTo>
                    <a:pt x="12" y="30"/>
                  </a:moveTo>
                  <a:cubicBezTo>
                    <a:pt x="14" y="30"/>
                    <a:pt x="17" y="29"/>
                    <a:pt x="19" y="27"/>
                  </a:cubicBezTo>
                  <a:cubicBezTo>
                    <a:pt x="27" y="20"/>
                    <a:pt x="27" y="20"/>
                    <a:pt x="27" y="20"/>
                  </a:cubicBezTo>
                  <a:cubicBezTo>
                    <a:pt x="31" y="15"/>
                    <a:pt x="31" y="9"/>
                    <a:pt x="27" y="5"/>
                  </a:cubicBezTo>
                  <a:cubicBezTo>
                    <a:pt x="23" y="0"/>
                    <a:pt x="16" y="0"/>
                    <a:pt x="12" y="5"/>
                  </a:cubicBezTo>
                  <a:cubicBezTo>
                    <a:pt x="4" y="12"/>
                    <a:pt x="4" y="12"/>
                    <a:pt x="4" y="12"/>
                  </a:cubicBezTo>
                  <a:cubicBezTo>
                    <a:pt x="0" y="16"/>
                    <a:pt x="0" y="23"/>
                    <a:pt x="4" y="27"/>
                  </a:cubicBezTo>
                  <a:cubicBezTo>
                    <a:pt x="6" y="29"/>
                    <a:pt x="9" y="30"/>
                    <a:pt x="12" y="3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6" name="Google Shape;316;p36"/>
            <p:cNvSpPr/>
            <p:nvPr/>
          </p:nvSpPr>
          <p:spPr>
            <a:xfrm>
              <a:off x="1807701" y="2021141"/>
              <a:ext cx="12759" cy="12759"/>
            </a:xfrm>
            <a:custGeom>
              <a:avLst/>
              <a:gdLst/>
              <a:ahLst/>
              <a:cxnLst/>
              <a:rect l="l" t="t" r="r" b="b"/>
              <a:pathLst>
                <a:path w="31" h="30" extrusionOk="0">
                  <a:moveTo>
                    <a:pt x="12" y="4"/>
                  </a:moveTo>
                  <a:cubicBezTo>
                    <a:pt x="4" y="12"/>
                    <a:pt x="4" y="12"/>
                    <a:pt x="4" y="12"/>
                  </a:cubicBezTo>
                  <a:cubicBezTo>
                    <a:pt x="0" y="16"/>
                    <a:pt x="0" y="23"/>
                    <a:pt x="4" y="27"/>
                  </a:cubicBezTo>
                  <a:cubicBezTo>
                    <a:pt x="6" y="29"/>
                    <a:pt x="9" y="30"/>
                    <a:pt x="12" y="30"/>
                  </a:cubicBezTo>
                  <a:cubicBezTo>
                    <a:pt x="15" y="30"/>
                    <a:pt x="17" y="29"/>
                    <a:pt x="19" y="27"/>
                  </a:cubicBezTo>
                  <a:cubicBezTo>
                    <a:pt x="27" y="19"/>
                    <a:pt x="27" y="19"/>
                    <a:pt x="27" y="19"/>
                  </a:cubicBezTo>
                  <a:cubicBezTo>
                    <a:pt x="31" y="15"/>
                    <a:pt x="31" y="8"/>
                    <a:pt x="27" y="4"/>
                  </a:cubicBezTo>
                  <a:cubicBezTo>
                    <a:pt x="23" y="0"/>
                    <a:pt x="16" y="0"/>
                    <a:pt x="12"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7" name="Google Shape;317;p36"/>
            <p:cNvSpPr/>
            <p:nvPr/>
          </p:nvSpPr>
          <p:spPr>
            <a:xfrm>
              <a:off x="1866710" y="1998015"/>
              <a:ext cx="14354" cy="9569"/>
            </a:xfrm>
            <a:custGeom>
              <a:avLst/>
              <a:gdLst/>
              <a:ahLst/>
              <a:cxnLst/>
              <a:rect l="l" t="t" r="r" b="b"/>
              <a:pathLst>
                <a:path w="34" h="22" extrusionOk="0">
                  <a:moveTo>
                    <a:pt x="12" y="22"/>
                  </a:moveTo>
                  <a:cubicBezTo>
                    <a:pt x="22" y="22"/>
                    <a:pt x="22" y="22"/>
                    <a:pt x="22" y="22"/>
                  </a:cubicBezTo>
                  <a:cubicBezTo>
                    <a:pt x="28" y="22"/>
                    <a:pt x="33" y="18"/>
                    <a:pt x="33" y="12"/>
                  </a:cubicBezTo>
                  <a:cubicBezTo>
                    <a:pt x="34" y="6"/>
                    <a:pt x="29" y="0"/>
                    <a:pt x="23" y="0"/>
                  </a:cubicBezTo>
                  <a:cubicBezTo>
                    <a:pt x="12" y="0"/>
                    <a:pt x="12" y="0"/>
                    <a:pt x="12" y="0"/>
                  </a:cubicBezTo>
                  <a:cubicBezTo>
                    <a:pt x="5" y="0"/>
                    <a:pt x="0" y="6"/>
                    <a:pt x="1" y="12"/>
                  </a:cubicBezTo>
                  <a:cubicBezTo>
                    <a:pt x="2" y="18"/>
                    <a:pt x="7" y="22"/>
                    <a:pt x="12"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8" name="Google Shape;318;p36"/>
            <p:cNvSpPr/>
            <p:nvPr/>
          </p:nvSpPr>
          <p:spPr>
            <a:xfrm>
              <a:off x="1796537" y="1998015"/>
              <a:ext cx="15151" cy="9569"/>
            </a:xfrm>
            <a:custGeom>
              <a:avLst/>
              <a:gdLst/>
              <a:ahLst/>
              <a:cxnLst/>
              <a:rect l="l" t="t" r="r" b="b"/>
              <a:pathLst>
                <a:path w="34" h="22" extrusionOk="0">
                  <a:moveTo>
                    <a:pt x="12" y="22"/>
                  </a:moveTo>
                  <a:cubicBezTo>
                    <a:pt x="22" y="22"/>
                    <a:pt x="22" y="22"/>
                    <a:pt x="22" y="22"/>
                  </a:cubicBezTo>
                  <a:cubicBezTo>
                    <a:pt x="27" y="22"/>
                    <a:pt x="32" y="18"/>
                    <a:pt x="33" y="12"/>
                  </a:cubicBezTo>
                  <a:cubicBezTo>
                    <a:pt x="34" y="6"/>
                    <a:pt x="29" y="0"/>
                    <a:pt x="22" y="0"/>
                  </a:cubicBezTo>
                  <a:cubicBezTo>
                    <a:pt x="12" y="0"/>
                    <a:pt x="12" y="0"/>
                    <a:pt x="12" y="0"/>
                  </a:cubicBezTo>
                  <a:cubicBezTo>
                    <a:pt x="7" y="0"/>
                    <a:pt x="2" y="4"/>
                    <a:pt x="1" y="9"/>
                  </a:cubicBezTo>
                  <a:cubicBezTo>
                    <a:pt x="0" y="16"/>
                    <a:pt x="5" y="22"/>
                    <a:pt x="12"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9" name="Google Shape;319;p36"/>
            <p:cNvSpPr/>
            <p:nvPr/>
          </p:nvSpPr>
          <p:spPr>
            <a:xfrm>
              <a:off x="1857141" y="2021141"/>
              <a:ext cx="13556" cy="12759"/>
            </a:xfrm>
            <a:custGeom>
              <a:avLst/>
              <a:gdLst/>
              <a:ahLst/>
              <a:cxnLst/>
              <a:rect l="l" t="t" r="r" b="b"/>
              <a:pathLst>
                <a:path w="31" h="30" extrusionOk="0">
                  <a:moveTo>
                    <a:pt x="4" y="4"/>
                  </a:moveTo>
                  <a:cubicBezTo>
                    <a:pt x="0" y="8"/>
                    <a:pt x="0" y="15"/>
                    <a:pt x="4" y="19"/>
                  </a:cubicBezTo>
                  <a:cubicBezTo>
                    <a:pt x="12" y="27"/>
                    <a:pt x="12" y="27"/>
                    <a:pt x="12" y="27"/>
                  </a:cubicBezTo>
                  <a:cubicBezTo>
                    <a:pt x="14" y="29"/>
                    <a:pt x="17" y="30"/>
                    <a:pt x="19" y="30"/>
                  </a:cubicBezTo>
                  <a:cubicBezTo>
                    <a:pt x="22" y="30"/>
                    <a:pt x="25" y="29"/>
                    <a:pt x="27" y="27"/>
                  </a:cubicBezTo>
                  <a:cubicBezTo>
                    <a:pt x="31" y="23"/>
                    <a:pt x="31" y="16"/>
                    <a:pt x="27" y="12"/>
                  </a:cubicBezTo>
                  <a:cubicBezTo>
                    <a:pt x="19" y="4"/>
                    <a:pt x="19" y="4"/>
                    <a:pt x="19" y="4"/>
                  </a:cubicBezTo>
                  <a:cubicBezTo>
                    <a:pt x="15" y="0"/>
                    <a:pt x="8" y="0"/>
                    <a:pt x="4"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20" name="Google Shape;320;p36"/>
            <p:cNvSpPr/>
            <p:nvPr/>
          </p:nvSpPr>
          <p:spPr>
            <a:xfrm>
              <a:off x="1807701" y="1971700"/>
              <a:ext cx="12759" cy="12759"/>
            </a:xfrm>
            <a:custGeom>
              <a:avLst/>
              <a:gdLst/>
              <a:ahLst/>
              <a:cxnLst/>
              <a:rect l="l" t="t" r="r" b="b"/>
              <a:pathLst>
                <a:path w="31" h="30" extrusionOk="0">
                  <a:moveTo>
                    <a:pt x="12" y="27"/>
                  </a:moveTo>
                  <a:cubicBezTo>
                    <a:pt x="14" y="29"/>
                    <a:pt x="17" y="30"/>
                    <a:pt x="20" y="30"/>
                  </a:cubicBezTo>
                  <a:cubicBezTo>
                    <a:pt x="22" y="30"/>
                    <a:pt x="25" y="29"/>
                    <a:pt x="27" y="27"/>
                  </a:cubicBezTo>
                  <a:cubicBezTo>
                    <a:pt x="31" y="23"/>
                    <a:pt x="31" y="16"/>
                    <a:pt x="27" y="12"/>
                  </a:cubicBezTo>
                  <a:cubicBezTo>
                    <a:pt x="19" y="5"/>
                    <a:pt x="19" y="5"/>
                    <a:pt x="19" y="5"/>
                  </a:cubicBezTo>
                  <a:cubicBezTo>
                    <a:pt x="15" y="0"/>
                    <a:pt x="9" y="0"/>
                    <a:pt x="4" y="5"/>
                  </a:cubicBezTo>
                  <a:cubicBezTo>
                    <a:pt x="0" y="9"/>
                    <a:pt x="0" y="15"/>
                    <a:pt x="4" y="20"/>
                  </a:cubicBezTo>
                  <a:lnTo>
                    <a:pt x="12" y="27"/>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21" name="Google Shape;321;p36"/>
            <p:cNvSpPr/>
            <p:nvPr/>
          </p:nvSpPr>
          <p:spPr>
            <a:xfrm>
              <a:off x="1818067" y="1982067"/>
              <a:ext cx="42264" cy="42264"/>
            </a:xfrm>
            <a:custGeom>
              <a:avLst/>
              <a:gdLst/>
              <a:ahLst/>
              <a:cxnLst/>
              <a:rect l="l" t="t" r="r" b="b"/>
              <a:pathLst>
                <a:path w="98" h="99" extrusionOk="0">
                  <a:moveTo>
                    <a:pt x="49" y="99"/>
                  </a:moveTo>
                  <a:cubicBezTo>
                    <a:pt x="76" y="99"/>
                    <a:pt x="98" y="76"/>
                    <a:pt x="98" y="49"/>
                  </a:cubicBezTo>
                  <a:cubicBezTo>
                    <a:pt x="98" y="22"/>
                    <a:pt x="76" y="0"/>
                    <a:pt x="49" y="0"/>
                  </a:cubicBezTo>
                  <a:cubicBezTo>
                    <a:pt x="22" y="0"/>
                    <a:pt x="0" y="22"/>
                    <a:pt x="0" y="49"/>
                  </a:cubicBezTo>
                  <a:cubicBezTo>
                    <a:pt x="0" y="76"/>
                    <a:pt x="22" y="99"/>
                    <a:pt x="49" y="99"/>
                  </a:cubicBezTo>
                  <a:close/>
                  <a:moveTo>
                    <a:pt x="49" y="21"/>
                  </a:moveTo>
                  <a:cubicBezTo>
                    <a:pt x="65" y="21"/>
                    <a:pt x="77" y="34"/>
                    <a:pt x="77" y="49"/>
                  </a:cubicBezTo>
                  <a:cubicBezTo>
                    <a:pt x="77" y="65"/>
                    <a:pt x="65" y="77"/>
                    <a:pt x="49" y="77"/>
                  </a:cubicBezTo>
                  <a:cubicBezTo>
                    <a:pt x="34" y="77"/>
                    <a:pt x="21" y="65"/>
                    <a:pt x="21" y="49"/>
                  </a:cubicBezTo>
                  <a:cubicBezTo>
                    <a:pt x="21" y="34"/>
                    <a:pt x="34" y="21"/>
                    <a:pt x="49"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22" name="Google Shape;322;p36"/>
            <p:cNvSpPr/>
            <p:nvPr/>
          </p:nvSpPr>
          <p:spPr>
            <a:xfrm>
              <a:off x="1751083" y="2030710"/>
              <a:ext cx="313388" cy="244012"/>
            </a:xfrm>
            <a:custGeom>
              <a:avLst/>
              <a:gdLst/>
              <a:ahLst/>
              <a:cxnLst/>
              <a:rect l="l" t="t" r="r" b="b"/>
              <a:pathLst>
                <a:path w="727" h="565" extrusionOk="0">
                  <a:moveTo>
                    <a:pt x="513" y="0"/>
                  </a:moveTo>
                  <a:cubicBezTo>
                    <a:pt x="396" y="0"/>
                    <a:pt x="300" y="95"/>
                    <a:pt x="300" y="213"/>
                  </a:cubicBezTo>
                  <a:cubicBezTo>
                    <a:pt x="300" y="223"/>
                    <a:pt x="300" y="223"/>
                    <a:pt x="300" y="223"/>
                  </a:cubicBezTo>
                  <a:cubicBezTo>
                    <a:pt x="300" y="228"/>
                    <a:pt x="304" y="233"/>
                    <a:pt x="308" y="234"/>
                  </a:cubicBezTo>
                  <a:cubicBezTo>
                    <a:pt x="315" y="235"/>
                    <a:pt x="321" y="230"/>
                    <a:pt x="321" y="224"/>
                  </a:cubicBezTo>
                  <a:cubicBezTo>
                    <a:pt x="321" y="215"/>
                    <a:pt x="321" y="215"/>
                    <a:pt x="321" y="215"/>
                  </a:cubicBezTo>
                  <a:cubicBezTo>
                    <a:pt x="321" y="115"/>
                    <a:pt x="398" y="30"/>
                    <a:pt x="499" y="22"/>
                  </a:cubicBezTo>
                  <a:cubicBezTo>
                    <a:pt x="611" y="14"/>
                    <a:pt x="705" y="103"/>
                    <a:pt x="705" y="213"/>
                  </a:cubicBezTo>
                  <a:cubicBezTo>
                    <a:pt x="705" y="335"/>
                    <a:pt x="705" y="335"/>
                    <a:pt x="705" y="335"/>
                  </a:cubicBezTo>
                  <a:cubicBezTo>
                    <a:pt x="687" y="335"/>
                    <a:pt x="687" y="335"/>
                    <a:pt x="687" y="335"/>
                  </a:cubicBezTo>
                  <a:cubicBezTo>
                    <a:pt x="687" y="213"/>
                    <a:pt x="687" y="213"/>
                    <a:pt x="687" y="213"/>
                  </a:cubicBezTo>
                  <a:cubicBezTo>
                    <a:pt x="687" y="189"/>
                    <a:pt x="682" y="165"/>
                    <a:pt x="672" y="144"/>
                  </a:cubicBezTo>
                  <a:cubicBezTo>
                    <a:pt x="672" y="144"/>
                    <a:pt x="672" y="143"/>
                    <a:pt x="672" y="142"/>
                  </a:cubicBezTo>
                  <a:cubicBezTo>
                    <a:pt x="645" y="82"/>
                    <a:pt x="584" y="40"/>
                    <a:pt x="513" y="40"/>
                  </a:cubicBezTo>
                  <a:cubicBezTo>
                    <a:pt x="513" y="40"/>
                    <a:pt x="513" y="40"/>
                    <a:pt x="513" y="40"/>
                  </a:cubicBezTo>
                  <a:cubicBezTo>
                    <a:pt x="513" y="40"/>
                    <a:pt x="513" y="40"/>
                    <a:pt x="513" y="40"/>
                  </a:cubicBezTo>
                  <a:cubicBezTo>
                    <a:pt x="443" y="40"/>
                    <a:pt x="382" y="82"/>
                    <a:pt x="355" y="142"/>
                  </a:cubicBezTo>
                  <a:cubicBezTo>
                    <a:pt x="355" y="143"/>
                    <a:pt x="354" y="144"/>
                    <a:pt x="354" y="144"/>
                  </a:cubicBezTo>
                  <a:cubicBezTo>
                    <a:pt x="345" y="165"/>
                    <a:pt x="340" y="189"/>
                    <a:pt x="340" y="213"/>
                  </a:cubicBezTo>
                  <a:cubicBezTo>
                    <a:pt x="340" y="329"/>
                    <a:pt x="340" y="329"/>
                    <a:pt x="340" y="329"/>
                  </a:cubicBezTo>
                  <a:cubicBezTo>
                    <a:pt x="334" y="328"/>
                    <a:pt x="328" y="328"/>
                    <a:pt x="321" y="327"/>
                  </a:cubicBezTo>
                  <a:cubicBezTo>
                    <a:pt x="321" y="274"/>
                    <a:pt x="321" y="274"/>
                    <a:pt x="321" y="274"/>
                  </a:cubicBezTo>
                  <a:cubicBezTo>
                    <a:pt x="321" y="269"/>
                    <a:pt x="318" y="264"/>
                    <a:pt x="313" y="264"/>
                  </a:cubicBezTo>
                  <a:cubicBezTo>
                    <a:pt x="307" y="263"/>
                    <a:pt x="302" y="268"/>
                    <a:pt x="302" y="274"/>
                  </a:cubicBezTo>
                  <a:cubicBezTo>
                    <a:pt x="302" y="326"/>
                    <a:pt x="302" y="326"/>
                    <a:pt x="302" y="326"/>
                  </a:cubicBezTo>
                  <a:cubicBezTo>
                    <a:pt x="236" y="322"/>
                    <a:pt x="175" y="323"/>
                    <a:pt x="127" y="325"/>
                  </a:cubicBezTo>
                  <a:cubicBezTo>
                    <a:pt x="127" y="303"/>
                    <a:pt x="127" y="303"/>
                    <a:pt x="127" y="303"/>
                  </a:cubicBezTo>
                  <a:cubicBezTo>
                    <a:pt x="156" y="297"/>
                    <a:pt x="178" y="271"/>
                    <a:pt x="178" y="242"/>
                  </a:cubicBezTo>
                  <a:cubicBezTo>
                    <a:pt x="178" y="231"/>
                    <a:pt x="175" y="221"/>
                    <a:pt x="170" y="212"/>
                  </a:cubicBezTo>
                  <a:cubicBezTo>
                    <a:pt x="169" y="209"/>
                    <a:pt x="169" y="207"/>
                    <a:pt x="169" y="205"/>
                  </a:cubicBezTo>
                  <a:cubicBezTo>
                    <a:pt x="170" y="201"/>
                    <a:pt x="170" y="197"/>
                    <a:pt x="170" y="194"/>
                  </a:cubicBezTo>
                  <a:cubicBezTo>
                    <a:pt x="170" y="181"/>
                    <a:pt x="165" y="168"/>
                    <a:pt x="157" y="158"/>
                  </a:cubicBezTo>
                  <a:cubicBezTo>
                    <a:pt x="155" y="156"/>
                    <a:pt x="154" y="152"/>
                    <a:pt x="155" y="149"/>
                  </a:cubicBezTo>
                  <a:cubicBezTo>
                    <a:pt x="156" y="145"/>
                    <a:pt x="156" y="141"/>
                    <a:pt x="156" y="137"/>
                  </a:cubicBezTo>
                  <a:cubicBezTo>
                    <a:pt x="155" y="116"/>
                    <a:pt x="139" y="100"/>
                    <a:pt x="119" y="99"/>
                  </a:cubicBezTo>
                  <a:cubicBezTo>
                    <a:pt x="95" y="97"/>
                    <a:pt x="76" y="116"/>
                    <a:pt x="76" y="139"/>
                  </a:cubicBezTo>
                  <a:cubicBezTo>
                    <a:pt x="76" y="142"/>
                    <a:pt x="77" y="145"/>
                    <a:pt x="77" y="149"/>
                  </a:cubicBezTo>
                  <a:cubicBezTo>
                    <a:pt x="78" y="152"/>
                    <a:pt x="77" y="156"/>
                    <a:pt x="75" y="158"/>
                  </a:cubicBezTo>
                  <a:cubicBezTo>
                    <a:pt x="67" y="168"/>
                    <a:pt x="62" y="181"/>
                    <a:pt x="62" y="194"/>
                  </a:cubicBezTo>
                  <a:cubicBezTo>
                    <a:pt x="62" y="197"/>
                    <a:pt x="62" y="201"/>
                    <a:pt x="63" y="205"/>
                  </a:cubicBezTo>
                  <a:cubicBezTo>
                    <a:pt x="64" y="207"/>
                    <a:pt x="63" y="209"/>
                    <a:pt x="62" y="212"/>
                  </a:cubicBezTo>
                  <a:cubicBezTo>
                    <a:pt x="56" y="222"/>
                    <a:pt x="54" y="234"/>
                    <a:pt x="54" y="247"/>
                  </a:cubicBezTo>
                  <a:cubicBezTo>
                    <a:pt x="57" y="275"/>
                    <a:pt x="78" y="298"/>
                    <a:pt x="105" y="303"/>
                  </a:cubicBezTo>
                  <a:cubicBezTo>
                    <a:pt x="105" y="326"/>
                    <a:pt x="105" y="326"/>
                    <a:pt x="105" y="326"/>
                  </a:cubicBezTo>
                  <a:cubicBezTo>
                    <a:pt x="73" y="328"/>
                    <a:pt x="47" y="330"/>
                    <a:pt x="31" y="332"/>
                  </a:cubicBezTo>
                  <a:cubicBezTo>
                    <a:pt x="13" y="334"/>
                    <a:pt x="0" y="349"/>
                    <a:pt x="0" y="366"/>
                  </a:cubicBezTo>
                  <a:cubicBezTo>
                    <a:pt x="0" y="537"/>
                    <a:pt x="0" y="537"/>
                    <a:pt x="0" y="537"/>
                  </a:cubicBezTo>
                  <a:cubicBezTo>
                    <a:pt x="0" y="553"/>
                    <a:pt x="14" y="565"/>
                    <a:pt x="30" y="565"/>
                  </a:cubicBezTo>
                  <a:cubicBezTo>
                    <a:pt x="696" y="565"/>
                    <a:pt x="696" y="565"/>
                    <a:pt x="696" y="565"/>
                  </a:cubicBezTo>
                  <a:cubicBezTo>
                    <a:pt x="713" y="565"/>
                    <a:pt x="727" y="553"/>
                    <a:pt x="727" y="537"/>
                  </a:cubicBezTo>
                  <a:cubicBezTo>
                    <a:pt x="727" y="345"/>
                    <a:pt x="727" y="345"/>
                    <a:pt x="727" y="345"/>
                  </a:cubicBezTo>
                  <a:cubicBezTo>
                    <a:pt x="727" y="213"/>
                    <a:pt x="727" y="213"/>
                    <a:pt x="727" y="213"/>
                  </a:cubicBezTo>
                  <a:cubicBezTo>
                    <a:pt x="727" y="95"/>
                    <a:pt x="631" y="0"/>
                    <a:pt x="513" y="0"/>
                  </a:cubicBezTo>
                  <a:close/>
                  <a:moveTo>
                    <a:pt x="525" y="62"/>
                  </a:moveTo>
                  <a:cubicBezTo>
                    <a:pt x="576" y="66"/>
                    <a:pt x="621" y="95"/>
                    <a:pt x="646" y="138"/>
                  </a:cubicBezTo>
                  <a:cubicBezTo>
                    <a:pt x="525" y="138"/>
                    <a:pt x="525" y="138"/>
                    <a:pt x="525" y="138"/>
                  </a:cubicBezTo>
                  <a:lnTo>
                    <a:pt x="525" y="62"/>
                  </a:lnTo>
                  <a:close/>
                  <a:moveTo>
                    <a:pt x="525" y="159"/>
                  </a:moveTo>
                  <a:cubicBezTo>
                    <a:pt x="657" y="159"/>
                    <a:pt x="657" y="159"/>
                    <a:pt x="657" y="159"/>
                  </a:cubicBezTo>
                  <a:cubicBezTo>
                    <a:pt x="663" y="176"/>
                    <a:pt x="667" y="194"/>
                    <a:pt x="667" y="214"/>
                  </a:cubicBezTo>
                  <a:cubicBezTo>
                    <a:pt x="667" y="239"/>
                    <a:pt x="667" y="239"/>
                    <a:pt x="667" y="239"/>
                  </a:cubicBezTo>
                  <a:cubicBezTo>
                    <a:pt x="574" y="239"/>
                    <a:pt x="574" y="239"/>
                    <a:pt x="574" y="239"/>
                  </a:cubicBezTo>
                  <a:cubicBezTo>
                    <a:pt x="574" y="217"/>
                    <a:pt x="574" y="217"/>
                    <a:pt x="574" y="217"/>
                  </a:cubicBezTo>
                  <a:cubicBezTo>
                    <a:pt x="578" y="217"/>
                    <a:pt x="578" y="217"/>
                    <a:pt x="578" y="217"/>
                  </a:cubicBezTo>
                  <a:cubicBezTo>
                    <a:pt x="584" y="217"/>
                    <a:pt x="589" y="213"/>
                    <a:pt x="589" y="208"/>
                  </a:cubicBezTo>
                  <a:cubicBezTo>
                    <a:pt x="590" y="201"/>
                    <a:pt x="585" y="196"/>
                    <a:pt x="579" y="196"/>
                  </a:cubicBezTo>
                  <a:cubicBezTo>
                    <a:pt x="525" y="196"/>
                    <a:pt x="525" y="196"/>
                    <a:pt x="525" y="196"/>
                  </a:cubicBezTo>
                  <a:lnTo>
                    <a:pt x="525" y="159"/>
                  </a:lnTo>
                  <a:close/>
                  <a:moveTo>
                    <a:pt x="667" y="260"/>
                  </a:moveTo>
                  <a:cubicBezTo>
                    <a:pt x="667" y="335"/>
                    <a:pt x="667" y="335"/>
                    <a:pt x="667" y="335"/>
                  </a:cubicBezTo>
                  <a:cubicBezTo>
                    <a:pt x="574" y="335"/>
                    <a:pt x="574" y="335"/>
                    <a:pt x="574" y="335"/>
                  </a:cubicBezTo>
                  <a:cubicBezTo>
                    <a:pt x="574" y="260"/>
                    <a:pt x="574" y="260"/>
                    <a:pt x="574" y="260"/>
                  </a:cubicBezTo>
                  <a:lnTo>
                    <a:pt x="667" y="260"/>
                  </a:lnTo>
                  <a:close/>
                  <a:moveTo>
                    <a:pt x="552" y="217"/>
                  </a:moveTo>
                  <a:cubicBezTo>
                    <a:pt x="552" y="335"/>
                    <a:pt x="552" y="335"/>
                    <a:pt x="552" y="335"/>
                  </a:cubicBezTo>
                  <a:cubicBezTo>
                    <a:pt x="475" y="335"/>
                    <a:pt x="475" y="335"/>
                    <a:pt x="475" y="335"/>
                  </a:cubicBezTo>
                  <a:cubicBezTo>
                    <a:pt x="475" y="217"/>
                    <a:pt x="475" y="217"/>
                    <a:pt x="475" y="217"/>
                  </a:cubicBezTo>
                  <a:lnTo>
                    <a:pt x="552" y="217"/>
                  </a:lnTo>
                  <a:close/>
                  <a:moveTo>
                    <a:pt x="503" y="62"/>
                  </a:moveTo>
                  <a:cubicBezTo>
                    <a:pt x="503" y="138"/>
                    <a:pt x="503" y="138"/>
                    <a:pt x="503" y="138"/>
                  </a:cubicBezTo>
                  <a:cubicBezTo>
                    <a:pt x="382" y="138"/>
                    <a:pt x="382" y="138"/>
                    <a:pt x="382" y="138"/>
                  </a:cubicBezTo>
                  <a:cubicBezTo>
                    <a:pt x="407" y="95"/>
                    <a:pt x="452" y="66"/>
                    <a:pt x="503" y="62"/>
                  </a:cubicBezTo>
                  <a:close/>
                  <a:moveTo>
                    <a:pt x="361" y="214"/>
                  </a:moveTo>
                  <a:cubicBezTo>
                    <a:pt x="361" y="194"/>
                    <a:pt x="365" y="176"/>
                    <a:pt x="372" y="159"/>
                  </a:cubicBezTo>
                  <a:cubicBezTo>
                    <a:pt x="503" y="159"/>
                    <a:pt x="503" y="159"/>
                    <a:pt x="503" y="159"/>
                  </a:cubicBezTo>
                  <a:cubicBezTo>
                    <a:pt x="503" y="196"/>
                    <a:pt x="503" y="196"/>
                    <a:pt x="503" y="196"/>
                  </a:cubicBezTo>
                  <a:cubicBezTo>
                    <a:pt x="450" y="196"/>
                    <a:pt x="450" y="196"/>
                    <a:pt x="450" y="196"/>
                  </a:cubicBezTo>
                  <a:cubicBezTo>
                    <a:pt x="445" y="196"/>
                    <a:pt x="440" y="199"/>
                    <a:pt x="439" y="204"/>
                  </a:cubicBezTo>
                  <a:cubicBezTo>
                    <a:pt x="437" y="211"/>
                    <a:pt x="443" y="217"/>
                    <a:pt x="449" y="217"/>
                  </a:cubicBezTo>
                  <a:cubicBezTo>
                    <a:pt x="454" y="217"/>
                    <a:pt x="454" y="217"/>
                    <a:pt x="454" y="217"/>
                  </a:cubicBezTo>
                  <a:cubicBezTo>
                    <a:pt x="454" y="239"/>
                    <a:pt x="454" y="239"/>
                    <a:pt x="454" y="239"/>
                  </a:cubicBezTo>
                  <a:cubicBezTo>
                    <a:pt x="361" y="239"/>
                    <a:pt x="361" y="239"/>
                    <a:pt x="361" y="239"/>
                  </a:cubicBezTo>
                  <a:lnTo>
                    <a:pt x="361" y="214"/>
                  </a:lnTo>
                  <a:close/>
                  <a:moveTo>
                    <a:pt x="361" y="260"/>
                  </a:moveTo>
                  <a:cubicBezTo>
                    <a:pt x="454" y="260"/>
                    <a:pt x="454" y="260"/>
                    <a:pt x="454" y="260"/>
                  </a:cubicBezTo>
                  <a:cubicBezTo>
                    <a:pt x="454" y="335"/>
                    <a:pt x="454" y="335"/>
                    <a:pt x="454" y="335"/>
                  </a:cubicBezTo>
                  <a:cubicBezTo>
                    <a:pt x="399" y="335"/>
                    <a:pt x="399" y="335"/>
                    <a:pt x="399" y="335"/>
                  </a:cubicBezTo>
                  <a:cubicBezTo>
                    <a:pt x="386" y="334"/>
                    <a:pt x="374" y="332"/>
                    <a:pt x="361" y="331"/>
                  </a:cubicBezTo>
                  <a:cubicBezTo>
                    <a:pt x="361" y="260"/>
                    <a:pt x="361" y="260"/>
                    <a:pt x="361" y="260"/>
                  </a:cubicBezTo>
                  <a:close/>
                  <a:moveTo>
                    <a:pt x="75" y="245"/>
                  </a:moveTo>
                  <a:cubicBezTo>
                    <a:pt x="75" y="237"/>
                    <a:pt x="76" y="229"/>
                    <a:pt x="80" y="222"/>
                  </a:cubicBezTo>
                  <a:cubicBezTo>
                    <a:pt x="84" y="215"/>
                    <a:pt x="85" y="208"/>
                    <a:pt x="84" y="200"/>
                  </a:cubicBezTo>
                  <a:cubicBezTo>
                    <a:pt x="83" y="198"/>
                    <a:pt x="83" y="196"/>
                    <a:pt x="83" y="194"/>
                  </a:cubicBezTo>
                  <a:cubicBezTo>
                    <a:pt x="83" y="186"/>
                    <a:pt x="86" y="178"/>
                    <a:pt x="91" y="172"/>
                  </a:cubicBezTo>
                  <a:cubicBezTo>
                    <a:pt x="98" y="165"/>
                    <a:pt x="100" y="154"/>
                    <a:pt x="98" y="143"/>
                  </a:cubicBezTo>
                  <a:cubicBezTo>
                    <a:pt x="97" y="142"/>
                    <a:pt x="97" y="140"/>
                    <a:pt x="97" y="139"/>
                  </a:cubicBezTo>
                  <a:cubicBezTo>
                    <a:pt x="97" y="128"/>
                    <a:pt x="106" y="120"/>
                    <a:pt x="116" y="120"/>
                  </a:cubicBezTo>
                  <a:cubicBezTo>
                    <a:pt x="116" y="120"/>
                    <a:pt x="117" y="120"/>
                    <a:pt x="117" y="120"/>
                  </a:cubicBezTo>
                  <a:cubicBezTo>
                    <a:pt x="126" y="121"/>
                    <a:pt x="134" y="129"/>
                    <a:pt x="134" y="138"/>
                  </a:cubicBezTo>
                  <a:cubicBezTo>
                    <a:pt x="134" y="140"/>
                    <a:pt x="134" y="142"/>
                    <a:pt x="134" y="143"/>
                  </a:cubicBezTo>
                  <a:cubicBezTo>
                    <a:pt x="131" y="154"/>
                    <a:pt x="134" y="165"/>
                    <a:pt x="140" y="172"/>
                  </a:cubicBezTo>
                  <a:cubicBezTo>
                    <a:pt x="146" y="178"/>
                    <a:pt x="148" y="186"/>
                    <a:pt x="148" y="194"/>
                  </a:cubicBezTo>
                  <a:cubicBezTo>
                    <a:pt x="148" y="196"/>
                    <a:pt x="148" y="198"/>
                    <a:pt x="148" y="200"/>
                  </a:cubicBezTo>
                  <a:cubicBezTo>
                    <a:pt x="146" y="208"/>
                    <a:pt x="148" y="215"/>
                    <a:pt x="151" y="222"/>
                  </a:cubicBezTo>
                  <a:cubicBezTo>
                    <a:pt x="155" y="228"/>
                    <a:pt x="156" y="235"/>
                    <a:pt x="156" y="242"/>
                  </a:cubicBezTo>
                  <a:cubicBezTo>
                    <a:pt x="156" y="265"/>
                    <a:pt x="137" y="284"/>
                    <a:pt x="113" y="282"/>
                  </a:cubicBezTo>
                  <a:cubicBezTo>
                    <a:pt x="93" y="281"/>
                    <a:pt x="77" y="265"/>
                    <a:pt x="75" y="245"/>
                  </a:cubicBezTo>
                  <a:close/>
                  <a:moveTo>
                    <a:pt x="29" y="544"/>
                  </a:moveTo>
                  <a:cubicBezTo>
                    <a:pt x="24" y="544"/>
                    <a:pt x="20" y="541"/>
                    <a:pt x="20" y="537"/>
                  </a:cubicBezTo>
                  <a:cubicBezTo>
                    <a:pt x="20" y="475"/>
                    <a:pt x="20" y="475"/>
                    <a:pt x="20" y="475"/>
                  </a:cubicBezTo>
                  <a:cubicBezTo>
                    <a:pt x="45" y="485"/>
                    <a:pt x="101" y="508"/>
                    <a:pt x="164" y="544"/>
                  </a:cubicBezTo>
                  <a:lnTo>
                    <a:pt x="29" y="544"/>
                  </a:lnTo>
                  <a:close/>
                  <a:moveTo>
                    <a:pt x="206" y="544"/>
                  </a:moveTo>
                  <a:cubicBezTo>
                    <a:pt x="121" y="492"/>
                    <a:pt x="44" y="461"/>
                    <a:pt x="20" y="452"/>
                  </a:cubicBezTo>
                  <a:cubicBezTo>
                    <a:pt x="20" y="430"/>
                    <a:pt x="20" y="430"/>
                    <a:pt x="20" y="430"/>
                  </a:cubicBezTo>
                  <a:cubicBezTo>
                    <a:pt x="65" y="438"/>
                    <a:pt x="226" y="470"/>
                    <a:pt x="370" y="544"/>
                  </a:cubicBezTo>
                  <a:lnTo>
                    <a:pt x="206" y="544"/>
                  </a:lnTo>
                  <a:close/>
                  <a:moveTo>
                    <a:pt x="705" y="537"/>
                  </a:moveTo>
                  <a:cubicBezTo>
                    <a:pt x="706" y="541"/>
                    <a:pt x="702" y="544"/>
                    <a:pt x="697" y="544"/>
                  </a:cubicBezTo>
                  <a:cubicBezTo>
                    <a:pt x="667" y="544"/>
                    <a:pt x="667" y="544"/>
                    <a:pt x="667" y="544"/>
                  </a:cubicBezTo>
                  <a:cubicBezTo>
                    <a:pt x="639" y="523"/>
                    <a:pt x="607" y="502"/>
                    <a:pt x="572" y="484"/>
                  </a:cubicBezTo>
                  <a:cubicBezTo>
                    <a:pt x="566" y="482"/>
                    <a:pt x="560" y="484"/>
                    <a:pt x="557" y="489"/>
                  </a:cubicBezTo>
                  <a:cubicBezTo>
                    <a:pt x="555" y="494"/>
                    <a:pt x="557" y="501"/>
                    <a:pt x="562" y="503"/>
                  </a:cubicBezTo>
                  <a:cubicBezTo>
                    <a:pt x="587" y="516"/>
                    <a:pt x="610" y="530"/>
                    <a:pt x="631" y="546"/>
                  </a:cubicBezTo>
                  <a:cubicBezTo>
                    <a:pt x="415" y="546"/>
                    <a:pt x="415" y="546"/>
                    <a:pt x="415" y="546"/>
                  </a:cubicBezTo>
                  <a:cubicBezTo>
                    <a:pt x="322" y="491"/>
                    <a:pt x="218" y="457"/>
                    <a:pt x="147" y="437"/>
                  </a:cubicBezTo>
                  <a:cubicBezTo>
                    <a:pt x="86" y="420"/>
                    <a:pt x="40" y="412"/>
                    <a:pt x="20" y="408"/>
                  </a:cubicBezTo>
                  <a:cubicBezTo>
                    <a:pt x="20" y="390"/>
                    <a:pt x="20" y="390"/>
                    <a:pt x="20" y="390"/>
                  </a:cubicBezTo>
                  <a:cubicBezTo>
                    <a:pt x="44" y="390"/>
                    <a:pt x="103" y="392"/>
                    <a:pt x="179" y="400"/>
                  </a:cubicBezTo>
                  <a:cubicBezTo>
                    <a:pt x="342" y="418"/>
                    <a:pt x="453" y="455"/>
                    <a:pt x="517" y="482"/>
                  </a:cubicBezTo>
                  <a:cubicBezTo>
                    <a:pt x="523" y="485"/>
                    <a:pt x="529" y="482"/>
                    <a:pt x="531" y="477"/>
                  </a:cubicBezTo>
                  <a:cubicBezTo>
                    <a:pt x="534" y="471"/>
                    <a:pt x="531" y="465"/>
                    <a:pt x="526" y="463"/>
                  </a:cubicBezTo>
                  <a:cubicBezTo>
                    <a:pt x="406" y="412"/>
                    <a:pt x="272" y="389"/>
                    <a:pt x="181" y="379"/>
                  </a:cubicBezTo>
                  <a:cubicBezTo>
                    <a:pt x="105" y="370"/>
                    <a:pt x="44" y="369"/>
                    <a:pt x="20" y="369"/>
                  </a:cubicBezTo>
                  <a:cubicBezTo>
                    <a:pt x="20" y="367"/>
                    <a:pt x="20" y="367"/>
                    <a:pt x="20" y="367"/>
                  </a:cubicBezTo>
                  <a:cubicBezTo>
                    <a:pt x="21" y="360"/>
                    <a:pt x="26" y="354"/>
                    <a:pt x="32" y="354"/>
                  </a:cubicBezTo>
                  <a:cubicBezTo>
                    <a:pt x="243" y="330"/>
                    <a:pt x="520" y="345"/>
                    <a:pt x="705" y="452"/>
                  </a:cubicBezTo>
                  <a:lnTo>
                    <a:pt x="705" y="537"/>
                  </a:lnTo>
                  <a:close/>
                  <a:moveTo>
                    <a:pt x="705" y="427"/>
                  </a:moveTo>
                  <a:cubicBezTo>
                    <a:pt x="650" y="397"/>
                    <a:pt x="587" y="374"/>
                    <a:pt x="516" y="356"/>
                  </a:cubicBezTo>
                  <a:cubicBezTo>
                    <a:pt x="705" y="356"/>
                    <a:pt x="705" y="356"/>
                    <a:pt x="705" y="356"/>
                  </a:cubicBezTo>
                  <a:lnTo>
                    <a:pt x="705" y="427"/>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323" name="Google Shape;323;p36"/>
          <p:cNvSpPr/>
          <p:nvPr/>
        </p:nvSpPr>
        <p:spPr>
          <a:xfrm>
            <a:off x="4871989" y="3596026"/>
            <a:ext cx="420391" cy="341233"/>
          </a:xfrm>
          <a:custGeom>
            <a:avLst/>
            <a:gdLst/>
            <a:ahLst/>
            <a:cxnLst/>
            <a:rect l="l" t="t" r="r" b="b"/>
            <a:pathLst>
              <a:path w="728" h="591" extrusionOk="0">
                <a:moveTo>
                  <a:pt x="691" y="520"/>
                </a:moveTo>
                <a:cubicBezTo>
                  <a:pt x="621" y="520"/>
                  <a:pt x="621" y="520"/>
                  <a:pt x="621" y="520"/>
                </a:cubicBezTo>
                <a:cubicBezTo>
                  <a:pt x="628" y="492"/>
                  <a:pt x="628" y="492"/>
                  <a:pt x="628" y="492"/>
                </a:cubicBezTo>
                <a:cubicBezTo>
                  <a:pt x="629" y="486"/>
                  <a:pt x="625" y="481"/>
                  <a:pt x="620" y="479"/>
                </a:cubicBezTo>
                <a:cubicBezTo>
                  <a:pt x="614" y="478"/>
                  <a:pt x="608" y="482"/>
                  <a:pt x="607" y="487"/>
                </a:cubicBezTo>
                <a:cubicBezTo>
                  <a:pt x="600" y="518"/>
                  <a:pt x="600" y="518"/>
                  <a:pt x="600" y="518"/>
                </a:cubicBezTo>
                <a:cubicBezTo>
                  <a:pt x="600" y="519"/>
                  <a:pt x="599" y="520"/>
                  <a:pt x="599" y="520"/>
                </a:cubicBezTo>
                <a:cubicBezTo>
                  <a:pt x="484" y="520"/>
                  <a:pt x="484" y="520"/>
                  <a:pt x="484" y="520"/>
                </a:cubicBezTo>
                <a:cubicBezTo>
                  <a:pt x="484" y="520"/>
                  <a:pt x="484" y="519"/>
                  <a:pt x="484" y="518"/>
                </a:cubicBezTo>
                <a:cubicBezTo>
                  <a:pt x="457" y="404"/>
                  <a:pt x="457" y="404"/>
                  <a:pt x="457" y="404"/>
                </a:cubicBezTo>
                <a:cubicBezTo>
                  <a:pt x="627" y="404"/>
                  <a:pt x="627" y="404"/>
                  <a:pt x="627" y="404"/>
                </a:cubicBezTo>
                <a:cubicBezTo>
                  <a:pt x="618" y="439"/>
                  <a:pt x="618" y="439"/>
                  <a:pt x="618" y="439"/>
                </a:cubicBezTo>
                <a:cubicBezTo>
                  <a:pt x="617" y="444"/>
                  <a:pt x="621" y="450"/>
                  <a:pt x="626" y="451"/>
                </a:cubicBezTo>
                <a:cubicBezTo>
                  <a:pt x="632" y="453"/>
                  <a:pt x="638" y="449"/>
                  <a:pt x="639" y="443"/>
                </a:cubicBezTo>
                <a:cubicBezTo>
                  <a:pt x="648" y="404"/>
                  <a:pt x="648" y="404"/>
                  <a:pt x="648" y="404"/>
                </a:cubicBezTo>
                <a:cubicBezTo>
                  <a:pt x="662" y="403"/>
                  <a:pt x="672" y="392"/>
                  <a:pt x="672" y="379"/>
                </a:cubicBezTo>
                <a:cubicBezTo>
                  <a:pt x="672" y="363"/>
                  <a:pt x="672" y="363"/>
                  <a:pt x="672" y="363"/>
                </a:cubicBezTo>
                <a:cubicBezTo>
                  <a:pt x="672" y="349"/>
                  <a:pt x="661" y="338"/>
                  <a:pt x="648" y="338"/>
                </a:cubicBezTo>
                <a:cubicBezTo>
                  <a:pt x="554" y="338"/>
                  <a:pt x="554" y="338"/>
                  <a:pt x="554" y="338"/>
                </a:cubicBezTo>
                <a:cubicBezTo>
                  <a:pt x="554" y="313"/>
                  <a:pt x="554" y="313"/>
                  <a:pt x="554" y="313"/>
                </a:cubicBezTo>
                <a:cubicBezTo>
                  <a:pt x="571" y="317"/>
                  <a:pt x="588" y="316"/>
                  <a:pt x="603" y="308"/>
                </a:cubicBezTo>
                <a:cubicBezTo>
                  <a:pt x="625" y="297"/>
                  <a:pt x="639" y="274"/>
                  <a:pt x="646" y="239"/>
                </a:cubicBezTo>
                <a:cubicBezTo>
                  <a:pt x="647" y="230"/>
                  <a:pt x="638" y="222"/>
                  <a:pt x="629" y="226"/>
                </a:cubicBezTo>
                <a:cubicBezTo>
                  <a:pt x="601" y="237"/>
                  <a:pt x="578" y="221"/>
                  <a:pt x="554" y="240"/>
                </a:cubicBezTo>
                <a:cubicBezTo>
                  <a:pt x="554" y="230"/>
                  <a:pt x="554" y="230"/>
                  <a:pt x="554" y="230"/>
                </a:cubicBezTo>
                <a:cubicBezTo>
                  <a:pt x="559" y="191"/>
                  <a:pt x="538" y="161"/>
                  <a:pt x="495" y="167"/>
                </a:cubicBezTo>
                <a:cubicBezTo>
                  <a:pt x="465" y="170"/>
                  <a:pt x="455" y="168"/>
                  <a:pt x="453" y="168"/>
                </a:cubicBezTo>
                <a:cubicBezTo>
                  <a:pt x="443" y="165"/>
                  <a:pt x="435" y="174"/>
                  <a:pt x="438" y="183"/>
                </a:cubicBezTo>
                <a:cubicBezTo>
                  <a:pt x="448" y="217"/>
                  <a:pt x="465" y="239"/>
                  <a:pt x="488" y="247"/>
                </a:cubicBezTo>
                <a:cubicBezTo>
                  <a:pt x="503" y="252"/>
                  <a:pt x="518" y="251"/>
                  <a:pt x="533" y="246"/>
                </a:cubicBezTo>
                <a:cubicBezTo>
                  <a:pt x="533" y="337"/>
                  <a:pt x="533" y="337"/>
                  <a:pt x="533" y="337"/>
                </a:cubicBezTo>
                <a:cubicBezTo>
                  <a:pt x="484" y="337"/>
                  <a:pt x="484" y="337"/>
                  <a:pt x="484" y="337"/>
                </a:cubicBezTo>
                <a:cubicBezTo>
                  <a:pt x="387" y="169"/>
                  <a:pt x="387" y="169"/>
                  <a:pt x="387" y="169"/>
                </a:cubicBezTo>
                <a:cubicBezTo>
                  <a:pt x="385" y="165"/>
                  <a:pt x="384" y="161"/>
                  <a:pt x="384" y="157"/>
                </a:cubicBezTo>
                <a:cubicBezTo>
                  <a:pt x="384" y="98"/>
                  <a:pt x="384" y="98"/>
                  <a:pt x="384" y="98"/>
                </a:cubicBezTo>
                <a:cubicBezTo>
                  <a:pt x="385" y="98"/>
                  <a:pt x="385" y="98"/>
                  <a:pt x="385" y="98"/>
                </a:cubicBezTo>
                <a:cubicBezTo>
                  <a:pt x="402" y="98"/>
                  <a:pt x="417" y="84"/>
                  <a:pt x="417" y="67"/>
                </a:cubicBezTo>
                <a:cubicBezTo>
                  <a:pt x="417" y="32"/>
                  <a:pt x="417" y="32"/>
                  <a:pt x="417" y="32"/>
                </a:cubicBezTo>
                <a:cubicBezTo>
                  <a:pt x="417" y="14"/>
                  <a:pt x="402" y="0"/>
                  <a:pt x="385" y="0"/>
                </a:cubicBezTo>
                <a:cubicBezTo>
                  <a:pt x="234" y="0"/>
                  <a:pt x="234" y="0"/>
                  <a:pt x="234" y="0"/>
                </a:cubicBezTo>
                <a:cubicBezTo>
                  <a:pt x="216" y="0"/>
                  <a:pt x="202" y="14"/>
                  <a:pt x="202" y="32"/>
                </a:cubicBezTo>
                <a:cubicBezTo>
                  <a:pt x="202" y="67"/>
                  <a:pt x="202" y="67"/>
                  <a:pt x="202" y="67"/>
                </a:cubicBezTo>
                <a:cubicBezTo>
                  <a:pt x="202" y="84"/>
                  <a:pt x="216" y="98"/>
                  <a:pt x="234" y="98"/>
                </a:cubicBezTo>
                <a:cubicBezTo>
                  <a:pt x="235" y="98"/>
                  <a:pt x="235" y="98"/>
                  <a:pt x="235" y="98"/>
                </a:cubicBezTo>
                <a:cubicBezTo>
                  <a:pt x="235" y="161"/>
                  <a:pt x="235" y="161"/>
                  <a:pt x="235" y="161"/>
                </a:cubicBezTo>
                <a:cubicBezTo>
                  <a:pt x="235" y="165"/>
                  <a:pt x="234" y="169"/>
                  <a:pt x="231" y="173"/>
                </a:cubicBezTo>
                <a:cubicBezTo>
                  <a:pt x="63" y="465"/>
                  <a:pt x="63" y="465"/>
                  <a:pt x="63" y="465"/>
                </a:cubicBezTo>
                <a:cubicBezTo>
                  <a:pt x="53" y="482"/>
                  <a:pt x="54" y="504"/>
                  <a:pt x="63" y="520"/>
                </a:cubicBezTo>
                <a:cubicBezTo>
                  <a:pt x="37" y="520"/>
                  <a:pt x="37" y="520"/>
                  <a:pt x="37" y="520"/>
                </a:cubicBezTo>
                <a:cubicBezTo>
                  <a:pt x="19" y="520"/>
                  <a:pt x="3" y="535"/>
                  <a:pt x="2" y="553"/>
                </a:cubicBezTo>
                <a:cubicBezTo>
                  <a:pt x="0" y="574"/>
                  <a:pt x="17" y="591"/>
                  <a:pt x="38" y="591"/>
                </a:cubicBezTo>
                <a:cubicBezTo>
                  <a:pt x="690" y="591"/>
                  <a:pt x="690" y="591"/>
                  <a:pt x="690" y="591"/>
                </a:cubicBezTo>
                <a:cubicBezTo>
                  <a:pt x="711" y="591"/>
                  <a:pt x="728" y="574"/>
                  <a:pt x="727" y="553"/>
                </a:cubicBezTo>
                <a:cubicBezTo>
                  <a:pt x="725" y="535"/>
                  <a:pt x="710" y="520"/>
                  <a:pt x="691" y="520"/>
                </a:cubicBezTo>
                <a:close/>
                <a:moveTo>
                  <a:pt x="566" y="257"/>
                </a:moveTo>
                <a:cubicBezTo>
                  <a:pt x="578" y="245"/>
                  <a:pt x="592" y="254"/>
                  <a:pt x="621" y="249"/>
                </a:cubicBezTo>
                <a:cubicBezTo>
                  <a:pt x="616" y="269"/>
                  <a:pt x="606" y="282"/>
                  <a:pt x="594" y="289"/>
                </a:cubicBezTo>
                <a:cubicBezTo>
                  <a:pt x="580" y="296"/>
                  <a:pt x="563" y="293"/>
                  <a:pt x="555" y="290"/>
                </a:cubicBezTo>
                <a:cubicBezTo>
                  <a:pt x="555" y="281"/>
                  <a:pt x="557" y="266"/>
                  <a:pt x="566" y="257"/>
                </a:cubicBezTo>
                <a:close/>
                <a:moveTo>
                  <a:pt x="495" y="226"/>
                </a:moveTo>
                <a:cubicBezTo>
                  <a:pt x="482" y="221"/>
                  <a:pt x="471" y="209"/>
                  <a:pt x="463" y="189"/>
                </a:cubicBezTo>
                <a:cubicBezTo>
                  <a:pt x="472" y="190"/>
                  <a:pt x="484" y="189"/>
                  <a:pt x="498" y="187"/>
                </a:cubicBezTo>
                <a:cubicBezTo>
                  <a:pt x="521" y="184"/>
                  <a:pt x="534" y="194"/>
                  <a:pt x="534" y="222"/>
                </a:cubicBezTo>
                <a:cubicBezTo>
                  <a:pt x="526" y="225"/>
                  <a:pt x="511" y="231"/>
                  <a:pt x="495" y="226"/>
                </a:cubicBezTo>
                <a:close/>
                <a:moveTo>
                  <a:pt x="651" y="362"/>
                </a:moveTo>
                <a:cubicBezTo>
                  <a:pt x="651" y="377"/>
                  <a:pt x="651" y="377"/>
                  <a:pt x="651" y="377"/>
                </a:cubicBezTo>
                <a:cubicBezTo>
                  <a:pt x="651" y="379"/>
                  <a:pt x="649" y="381"/>
                  <a:pt x="648" y="381"/>
                </a:cubicBezTo>
                <a:cubicBezTo>
                  <a:pt x="436" y="381"/>
                  <a:pt x="436" y="381"/>
                  <a:pt x="436" y="381"/>
                </a:cubicBezTo>
                <a:cubicBezTo>
                  <a:pt x="434" y="381"/>
                  <a:pt x="432" y="379"/>
                  <a:pt x="432" y="377"/>
                </a:cubicBezTo>
                <a:cubicBezTo>
                  <a:pt x="432" y="362"/>
                  <a:pt x="432" y="362"/>
                  <a:pt x="432" y="362"/>
                </a:cubicBezTo>
                <a:cubicBezTo>
                  <a:pt x="432" y="360"/>
                  <a:pt x="434" y="358"/>
                  <a:pt x="436" y="358"/>
                </a:cubicBezTo>
                <a:cubicBezTo>
                  <a:pt x="648" y="358"/>
                  <a:pt x="648" y="358"/>
                  <a:pt x="648" y="358"/>
                </a:cubicBezTo>
                <a:cubicBezTo>
                  <a:pt x="649" y="358"/>
                  <a:pt x="651" y="360"/>
                  <a:pt x="651" y="362"/>
                </a:cubicBezTo>
                <a:close/>
                <a:moveTo>
                  <a:pt x="223" y="67"/>
                </a:moveTo>
                <a:cubicBezTo>
                  <a:pt x="223" y="32"/>
                  <a:pt x="223" y="32"/>
                  <a:pt x="223" y="32"/>
                </a:cubicBezTo>
                <a:cubicBezTo>
                  <a:pt x="223" y="26"/>
                  <a:pt x="228" y="21"/>
                  <a:pt x="234" y="21"/>
                </a:cubicBezTo>
                <a:cubicBezTo>
                  <a:pt x="386" y="21"/>
                  <a:pt x="386" y="21"/>
                  <a:pt x="386" y="21"/>
                </a:cubicBezTo>
                <a:cubicBezTo>
                  <a:pt x="392" y="21"/>
                  <a:pt x="397" y="26"/>
                  <a:pt x="397" y="32"/>
                </a:cubicBezTo>
                <a:cubicBezTo>
                  <a:pt x="397" y="67"/>
                  <a:pt x="397" y="67"/>
                  <a:pt x="397" y="67"/>
                </a:cubicBezTo>
                <a:cubicBezTo>
                  <a:pt x="397" y="72"/>
                  <a:pt x="392" y="77"/>
                  <a:pt x="386" y="77"/>
                </a:cubicBezTo>
                <a:cubicBezTo>
                  <a:pt x="234" y="77"/>
                  <a:pt x="234" y="77"/>
                  <a:pt x="234" y="77"/>
                </a:cubicBezTo>
                <a:cubicBezTo>
                  <a:pt x="228" y="77"/>
                  <a:pt x="223" y="72"/>
                  <a:pt x="223" y="67"/>
                </a:cubicBezTo>
                <a:close/>
                <a:moveTo>
                  <a:pt x="256" y="157"/>
                </a:moveTo>
                <a:cubicBezTo>
                  <a:pt x="256" y="98"/>
                  <a:pt x="256" y="98"/>
                  <a:pt x="256" y="98"/>
                </a:cubicBezTo>
                <a:cubicBezTo>
                  <a:pt x="364" y="98"/>
                  <a:pt x="364" y="98"/>
                  <a:pt x="364" y="98"/>
                </a:cubicBezTo>
                <a:cubicBezTo>
                  <a:pt x="364" y="157"/>
                  <a:pt x="364" y="157"/>
                  <a:pt x="364" y="157"/>
                </a:cubicBezTo>
                <a:cubicBezTo>
                  <a:pt x="364" y="165"/>
                  <a:pt x="366" y="173"/>
                  <a:pt x="370" y="180"/>
                </a:cubicBezTo>
                <a:cubicBezTo>
                  <a:pt x="417" y="262"/>
                  <a:pt x="417" y="262"/>
                  <a:pt x="417" y="262"/>
                </a:cubicBezTo>
                <a:cubicBezTo>
                  <a:pt x="414" y="264"/>
                  <a:pt x="411" y="265"/>
                  <a:pt x="409" y="267"/>
                </a:cubicBezTo>
                <a:cubicBezTo>
                  <a:pt x="404" y="270"/>
                  <a:pt x="401" y="272"/>
                  <a:pt x="393" y="272"/>
                </a:cubicBezTo>
                <a:cubicBezTo>
                  <a:pt x="385" y="272"/>
                  <a:pt x="382" y="270"/>
                  <a:pt x="377" y="267"/>
                </a:cubicBezTo>
                <a:cubicBezTo>
                  <a:pt x="359" y="256"/>
                  <a:pt x="341" y="256"/>
                  <a:pt x="323" y="267"/>
                </a:cubicBezTo>
                <a:cubicBezTo>
                  <a:pt x="318" y="270"/>
                  <a:pt x="315" y="272"/>
                  <a:pt x="307" y="272"/>
                </a:cubicBezTo>
                <a:cubicBezTo>
                  <a:pt x="299" y="272"/>
                  <a:pt x="296" y="270"/>
                  <a:pt x="291" y="267"/>
                </a:cubicBezTo>
                <a:cubicBezTo>
                  <a:pt x="273" y="256"/>
                  <a:pt x="255" y="256"/>
                  <a:pt x="237" y="267"/>
                </a:cubicBezTo>
                <a:cubicBezTo>
                  <a:pt x="232" y="270"/>
                  <a:pt x="229" y="272"/>
                  <a:pt x="221" y="272"/>
                </a:cubicBezTo>
                <a:cubicBezTo>
                  <a:pt x="213" y="272"/>
                  <a:pt x="210" y="270"/>
                  <a:pt x="205" y="267"/>
                </a:cubicBezTo>
                <a:cubicBezTo>
                  <a:pt x="204" y="266"/>
                  <a:pt x="203" y="265"/>
                  <a:pt x="201" y="264"/>
                </a:cubicBezTo>
                <a:cubicBezTo>
                  <a:pt x="250" y="180"/>
                  <a:pt x="250" y="180"/>
                  <a:pt x="250" y="180"/>
                </a:cubicBezTo>
                <a:cubicBezTo>
                  <a:pt x="254" y="173"/>
                  <a:pt x="256" y="165"/>
                  <a:pt x="256" y="157"/>
                </a:cubicBezTo>
                <a:close/>
                <a:moveTo>
                  <a:pt x="691" y="570"/>
                </a:moveTo>
                <a:cubicBezTo>
                  <a:pt x="35" y="570"/>
                  <a:pt x="35" y="570"/>
                  <a:pt x="35" y="570"/>
                </a:cubicBezTo>
                <a:cubicBezTo>
                  <a:pt x="28" y="570"/>
                  <a:pt x="21" y="565"/>
                  <a:pt x="21" y="557"/>
                </a:cubicBezTo>
                <a:cubicBezTo>
                  <a:pt x="20" y="549"/>
                  <a:pt x="27" y="542"/>
                  <a:pt x="35" y="542"/>
                </a:cubicBezTo>
                <a:cubicBezTo>
                  <a:pt x="129" y="542"/>
                  <a:pt x="129" y="542"/>
                  <a:pt x="129" y="542"/>
                </a:cubicBezTo>
                <a:cubicBezTo>
                  <a:pt x="135" y="542"/>
                  <a:pt x="139" y="538"/>
                  <a:pt x="140" y="532"/>
                </a:cubicBezTo>
                <a:cubicBezTo>
                  <a:pt x="141" y="526"/>
                  <a:pt x="136" y="520"/>
                  <a:pt x="130" y="520"/>
                </a:cubicBezTo>
                <a:cubicBezTo>
                  <a:pt x="89" y="520"/>
                  <a:pt x="89" y="520"/>
                  <a:pt x="89" y="520"/>
                </a:cubicBezTo>
                <a:cubicBezTo>
                  <a:pt x="77" y="511"/>
                  <a:pt x="70" y="492"/>
                  <a:pt x="80" y="475"/>
                </a:cubicBezTo>
                <a:cubicBezTo>
                  <a:pt x="190" y="284"/>
                  <a:pt x="190" y="284"/>
                  <a:pt x="190" y="284"/>
                </a:cubicBezTo>
                <a:cubicBezTo>
                  <a:pt x="191" y="285"/>
                  <a:pt x="192" y="285"/>
                  <a:pt x="194" y="286"/>
                </a:cubicBezTo>
                <a:cubicBezTo>
                  <a:pt x="211" y="297"/>
                  <a:pt x="230" y="297"/>
                  <a:pt x="248" y="286"/>
                </a:cubicBezTo>
                <a:cubicBezTo>
                  <a:pt x="253" y="283"/>
                  <a:pt x="256" y="281"/>
                  <a:pt x="264" y="281"/>
                </a:cubicBezTo>
                <a:cubicBezTo>
                  <a:pt x="271" y="281"/>
                  <a:pt x="275" y="283"/>
                  <a:pt x="280" y="286"/>
                </a:cubicBezTo>
                <a:cubicBezTo>
                  <a:pt x="297" y="297"/>
                  <a:pt x="315" y="297"/>
                  <a:pt x="334" y="286"/>
                </a:cubicBezTo>
                <a:cubicBezTo>
                  <a:pt x="338" y="283"/>
                  <a:pt x="342" y="281"/>
                  <a:pt x="349" y="281"/>
                </a:cubicBezTo>
                <a:cubicBezTo>
                  <a:pt x="366" y="281"/>
                  <a:pt x="368" y="294"/>
                  <a:pt x="392" y="294"/>
                </a:cubicBezTo>
                <a:cubicBezTo>
                  <a:pt x="406" y="294"/>
                  <a:pt x="413" y="290"/>
                  <a:pt x="419" y="286"/>
                </a:cubicBezTo>
                <a:cubicBezTo>
                  <a:pt x="422" y="284"/>
                  <a:pt x="425" y="283"/>
                  <a:pt x="428" y="282"/>
                </a:cubicBezTo>
                <a:cubicBezTo>
                  <a:pt x="460" y="338"/>
                  <a:pt x="460" y="338"/>
                  <a:pt x="460" y="338"/>
                </a:cubicBezTo>
                <a:cubicBezTo>
                  <a:pt x="436" y="338"/>
                  <a:pt x="436" y="338"/>
                  <a:pt x="436" y="338"/>
                </a:cubicBezTo>
                <a:cubicBezTo>
                  <a:pt x="422" y="338"/>
                  <a:pt x="411" y="349"/>
                  <a:pt x="411" y="363"/>
                </a:cubicBezTo>
                <a:cubicBezTo>
                  <a:pt x="411" y="379"/>
                  <a:pt x="411" y="379"/>
                  <a:pt x="411" y="379"/>
                </a:cubicBezTo>
                <a:cubicBezTo>
                  <a:pt x="411" y="392"/>
                  <a:pt x="421" y="403"/>
                  <a:pt x="435" y="403"/>
                </a:cubicBezTo>
                <a:cubicBezTo>
                  <a:pt x="462" y="520"/>
                  <a:pt x="462" y="520"/>
                  <a:pt x="462" y="520"/>
                </a:cubicBezTo>
                <a:cubicBezTo>
                  <a:pt x="180" y="520"/>
                  <a:pt x="180" y="520"/>
                  <a:pt x="180" y="520"/>
                </a:cubicBezTo>
                <a:cubicBezTo>
                  <a:pt x="174" y="520"/>
                  <a:pt x="170" y="524"/>
                  <a:pt x="169" y="530"/>
                </a:cubicBezTo>
                <a:cubicBezTo>
                  <a:pt x="168" y="536"/>
                  <a:pt x="173" y="542"/>
                  <a:pt x="179" y="542"/>
                </a:cubicBezTo>
                <a:cubicBezTo>
                  <a:pt x="691" y="542"/>
                  <a:pt x="691" y="542"/>
                  <a:pt x="691" y="542"/>
                </a:cubicBezTo>
                <a:cubicBezTo>
                  <a:pt x="698" y="542"/>
                  <a:pt x="705" y="547"/>
                  <a:pt x="705" y="555"/>
                </a:cubicBezTo>
                <a:cubicBezTo>
                  <a:pt x="706" y="563"/>
                  <a:pt x="699" y="570"/>
                  <a:pt x="691" y="57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344" name="Shape 344"/>
        <p:cNvGrpSpPr/>
        <p:nvPr/>
      </p:nvGrpSpPr>
      <p:grpSpPr>
        <a:xfrm>
          <a:off x="0" y="0"/>
          <a:ext cx="0" cy="0"/>
          <a:chOff x="0" y="0"/>
          <a:chExt cx="0" cy="0"/>
        </a:xfrm>
      </p:grpSpPr>
      <p:pic>
        <p:nvPicPr>
          <p:cNvPr id="347" name="Google Shape;347;p38"/>
          <p:cNvPicPr preferRelativeResize="0"/>
          <p:nvPr/>
        </p:nvPicPr>
        <p:blipFill rotWithShape="1">
          <a:blip r:embed="rId1"/>
          <a:srcRect l="2389" t="3648" r="2769" b="3041"/>
          <a:stretch>
            <a:fillRect/>
          </a:stretch>
        </p:blipFill>
        <p:spPr>
          <a:xfrm rot="19440000">
            <a:off x="-1751475" y="-2071942"/>
            <a:ext cx="3781924" cy="3720975"/>
          </a:xfrm>
          <a:prstGeom prst="rect">
            <a:avLst/>
          </a:prstGeom>
          <a:noFill/>
          <a:ln>
            <a:noFill/>
          </a:ln>
        </p:spPr>
      </p:pic>
      <p:sp>
        <p:nvSpPr>
          <p:cNvPr id="328" name="Google Shape;328;p37"/>
          <p:cNvSpPr txBox="1"/>
          <p:nvPr/>
        </p:nvSpPr>
        <p:spPr>
          <a:xfrm>
            <a:off x="539750" y="52070"/>
            <a:ext cx="7703820" cy="43434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1pPr>
            <a:lvl2pPr marR="0" lvl="1"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2pPr>
            <a:lvl3pPr marR="0" lvl="2"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3pPr>
            <a:lvl4pPr marR="0" lvl="3"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4pPr>
            <a:lvl5pPr marR="0" lvl="4"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5pPr>
            <a:lvl6pPr marR="0" lvl="5"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6pPr>
            <a:lvl7pPr marR="0" lvl="6"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7pPr>
            <a:lvl8pPr marR="0" lvl="7"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8pPr>
            <a:lvl9pPr marR="0" lvl="8" algn="l" rtl="0">
              <a:lnSpc>
                <a:spcPct val="100000"/>
              </a:lnSpc>
              <a:spcBef>
                <a:spcPts val="0"/>
              </a:spcBef>
              <a:spcAft>
                <a:spcPts val="0"/>
              </a:spcAft>
              <a:buClr>
                <a:schemeClr val="dk1"/>
              </a:buClr>
              <a:buSzPts val="3000"/>
              <a:buFont typeface="Besley"/>
              <a:buNone/>
              <a:defRPr sz="3000" b="0" i="0" u="none" strike="noStrike" cap="none">
                <a:solidFill>
                  <a:schemeClr val="dk1"/>
                </a:solidFill>
                <a:latin typeface="Besley"/>
                <a:ea typeface="Besley"/>
                <a:cs typeface="Besley"/>
                <a:sym typeface="Besley"/>
              </a:defRPr>
            </a:lvl9pPr>
          </a:lstStyle>
          <a:p>
            <a:pPr marL="0" lvl="0" indent="0" algn="ctr" rtl="0">
              <a:spcBef>
                <a:spcPts val="0"/>
              </a:spcBef>
              <a:spcAft>
                <a:spcPts val="0"/>
              </a:spcAft>
              <a:buNone/>
            </a:pPr>
            <a:r>
              <a:rPr lang="en-US" altLang="en-GB"/>
              <a:t>Power BI Visualization</a:t>
            </a:r>
            <a:endParaRPr lang="en-US" altLang="en-GB"/>
          </a:p>
        </p:txBody>
      </p:sp>
      <p:pic>
        <p:nvPicPr>
          <p:cNvPr id="3" name="Picture 2" descr="Screenshot 2024-03-22 104226"/>
          <p:cNvPicPr>
            <a:picLocks noChangeAspect="1"/>
          </p:cNvPicPr>
          <p:nvPr/>
        </p:nvPicPr>
        <p:blipFill>
          <a:blip r:embed="rId2"/>
          <a:stretch>
            <a:fillRect/>
          </a:stretch>
        </p:blipFill>
        <p:spPr>
          <a:xfrm>
            <a:off x="379730" y="686435"/>
            <a:ext cx="8368030" cy="418909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327" name="Shape 327"/>
        <p:cNvGrpSpPr/>
        <p:nvPr/>
      </p:nvGrpSpPr>
      <p:grpSpPr>
        <a:xfrm>
          <a:off x="0" y="0"/>
          <a:ext cx="0" cy="0"/>
          <a:chOff x="0" y="0"/>
          <a:chExt cx="0" cy="0"/>
        </a:xfrm>
      </p:grpSpPr>
      <p:sp>
        <p:nvSpPr>
          <p:cNvPr id="328" name="Google Shape;328;p37"/>
          <p:cNvSpPr txBox="1"/>
          <p:nvPr>
            <p:ph type="title"/>
          </p:nvPr>
        </p:nvSpPr>
        <p:spPr>
          <a:xfrm>
            <a:off x="720000" y="411230"/>
            <a:ext cx="7704000" cy="54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Recommendations</a:t>
            </a:r>
            <a:endParaRPr lang="en-US" altLang="en-GB"/>
          </a:p>
        </p:txBody>
      </p:sp>
      <p:sp>
        <p:nvSpPr>
          <p:cNvPr id="333" name="Google Shape;333;p37"/>
          <p:cNvSpPr txBox="1"/>
          <p:nvPr>
            <p:ph type="subTitle" idx="7"/>
          </p:nvPr>
        </p:nvSpPr>
        <p:spPr>
          <a:xfrm>
            <a:off x="962660" y="3796030"/>
            <a:ext cx="7750175" cy="42989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sz="1800"/>
              <a:t>- </a:t>
            </a:r>
            <a:r>
              <a:rPr lang="en-US" altLang="en-GB" sz="1400"/>
              <a:t>Diverting agricultural investment to West Bengal and other minority states</a:t>
            </a:r>
            <a:endParaRPr lang="en-US" altLang="en-GB" sz="1400"/>
          </a:p>
          <a:p>
            <a:pPr marL="0" lvl="0" indent="0" algn="l" rtl="0">
              <a:spcBef>
                <a:spcPts val="0"/>
              </a:spcBef>
              <a:spcAft>
                <a:spcPts val="0"/>
              </a:spcAft>
              <a:buNone/>
            </a:pPr>
            <a:endParaRPr lang="en-US" altLang="en-GB" sz="1400"/>
          </a:p>
          <a:p>
            <a:pPr marL="0" lvl="0" indent="0" algn="l" rtl="0">
              <a:spcBef>
                <a:spcPts val="0"/>
              </a:spcBef>
              <a:spcAft>
                <a:spcPts val="0"/>
              </a:spcAft>
              <a:buNone/>
            </a:pPr>
            <a:r>
              <a:rPr lang="en-US" altLang="en-GB" sz="1400"/>
              <a:t>- Shifiting key crops like rice, wheat, and barley to neighbouring states and districts</a:t>
            </a:r>
            <a:endParaRPr lang="en-US" altLang="en-GB" sz="1400"/>
          </a:p>
          <a:p>
            <a:pPr marL="0" lvl="0" indent="0" algn="l" rtl="0">
              <a:spcBef>
                <a:spcPts val="0"/>
              </a:spcBef>
              <a:spcAft>
                <a:spcPts val="0"/>
              </a:spcAft>
              <a:buNone/>
            </a:pPr>
            <a:endParaRPr lang="en-US" altLang="en-GB" sz="1400"/>
          </a:p>
          <a:p>
            <a:pPr marL="0" lvl="0" indent="0" algn="l" rtl="0">
              <a:spcBef>
                <a:spcPts val="0"/>
              </a:spcBef>
              <a:spcAft>
                <a:spcPts val="0"/>
              </a:spcAft>
              <a:buNone/>
            </a:pPr>
            <a:r>
              <a:rPr lang="en-US" altLang="en-GB" sz="1400"/>
              <a:t>- Implementing agricultural technology to boost production in districts and states with low yield</a:t>
            </a:r>
            <a:endParaRPr lang="en-US" altLang="en-GB" sz="1400"/>
          </a:p>
          <a:p>
            <a:pPr marL="0" lvl="0" indent="0" algn="l" rtl="0">
              <a:spcBef>
                <a:spcPts val="0"/>
              </a:spcBef>
              <a:spcAft>
                <a:spcPts val="0"/>
              </a:spcAft>
              <a:buNone/>
            </a:pPr>
            <a:endParaRPr lang="en-US" altLang="en-GB" sz="1400"/>
          </a:p>
          <a:p>
            <a:pPr marL="0" lvl="0" indent="0" algn="l" rtl="0">
              <a:spcBef>
                <a:spcPts val="0"/>
              </a:spcBef>
              <a:spcAft>
                <a:spcPts val="0"/>
              </a:spcAft>
              <a:buNone/>
            </a:pPr>
            <a:r>
              <a:rPr lang="en-US" altLang="en-GB" sz="1400"/>
              <a:t>- Allocation of more farming lands</a:t>
            </a:r>
            <a:endParaRPr lang="en-US" altLang="en-GB" sz="1400"/>
          </a:p>
        </p:txBody>
      </p:sp>
      <p:sp>
        <p:nvSpPr>
          <p:cNvPr id="2" name="Google Shape;329;p37"/>
          <p:cNvSpPr txBox="1"/>
          <p:nvPr/>
        </p:nvSpPr>
        <p:spPr>
          <a:xfrm>
            <a:off x="611505" y="1101090"/>
            <a:ext cx="8452485" cy="88963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Assistant"/>
              <a:buNone/>
              <a:defRPr sz="1200" b="0" i="0" u="none" strike="noStrike" cap="none">
                <a:solidFill>
                  <a:schemeClr val="dk1"/>
                </a:solidFill>
                <a:latin typeface="Assistant"/>
                <a:ea typeface="Assistant"/>
                <a:cs typeface="Assistant"/>
                <a:sym typeface="Assistant"/>
              </a:defRPr>
            </a:lvl1pPr>
            <a:lvl2pPr marL="914400" marR="0" lvl="1" indent="-304800" algn="ctr" rtl="0">
              <a:lnSpc>
                <a:spcPct val="100000"/>
              </a:lnSpc>
              <a:spcBef>
                <a:spcPts val="0"/>
              </a:spcBef>
              <a:spcAft>
                <a:spcPts val="0"/>
              </a:spcAft>
              <a:buClr>
                <a:schemeClr val="dk1"/>
              </a:buClr>
              <a:buSzPts val="1200"/>
              <a:buFont typeface="Assistant"/>
              <a:buNone/>
              <a:defRPr sz="1200" b="0" i="0" u="none" strike="noStrike" cap="none">
                <a:solidFill>
                  <a:schemeClr val="dk1"/>
                </a:solidFill>
                <a:latin typeface="Assistant"/>
                <a:ea typeface="Assistant"/>
                <a:cs typeface="Assistant"/>
                <a:sym typeface="Assistant"/>
              </a:defRPr>
            </a:lvl2pPr>
            <a:lvl3pPr marL="1371600" marR="0" lvl="2" indent="-304800" algn="ctr" rtl="0">
              <a:lnSpc>
                <a:spcPct val="100000"/>
              </a:lnSpc>
              <a:spcBef>
                <a:spcPts val="0"/>
              </a:spcBef>
              <a:spcAft>
                <a:spcPts val="0"/>
              </a:spcAft>
              <a:buClr>
                <a:schemeClr val="dk1"/>
              </a:buClr>
              <a:buSzPts val="1200"/>
              <a:buFont typeface="Assistant"/>
              <a:buNone/>
              <a:defRPr sz="1200" b="0" i="0" u="none" strike="noStrike" cap="none">
                <a:solidFill>
                  <a:schemeClr val="dk1"/>
                </a:solidFill>
                <a:latin typeface="Assistant"/>
                <a:ea typeface="Assistant"/>
                <a:cs typeface="Assistant"/>
                <a:sym typeface="Assistant"/>
              </a:defRPr>
            </a:lvl3pPr>
            <a:lvl4pPr marL="1828800" marR="0" lvl="3" indent="-304800" algn="ctr" rtl="0">
              <a:lnSpc>
                <a:spcPct val="100000"/>
              </a:lnSpc>
              <a:spcBef>
                <a:spcPts val="0"/>
              </a:spcBef>
              <a:spcAft>
                <a:spcPts val="0"/>
              </a:spcAft>
              <a:buClr>
                <a:schemeClr val="dk1"/>
              </a:buClr>
              <a:buSzPts val="1200"/>
              <a:buFont typeface="Assistant"/>
              <a:buNone/>
              <a:defRPr sz="1200" b="0" i="0" u="none" strike="noStrike" cap="none">
                <a:solidFill>
                  <a:schemeClr val="dk1"/>
                </a:solidFill>
                <a:latin typeface="Assistant"/>
                <a:ea typeface="Assistant"/>
                <a:cs typeface="Assistant"/>
                <a:sym typeface="Assistant"/>
              </a:defRPr>
            </a:lvl4pPr>
            <a:lvl5pPr marL="2286000" marR="0" lvl="4" indent="-304800" algn="ctr" rtl="0">
              <a:lnSpc>
                <a:spcPct val="100000"/>
              </a:lnSpc>
              <a:spcBef>
                <a:spcPts val="0"/>
              </a:spcBef>
              <a:spcAft>
                <a:spcPts val="0"/>
              </a:spcAft>
              <a:buClr>
                <a:schemeClr val="dk1"/>
              </a:buClr>
              <a:buSzPts val="1200"/>
              <a:buFont typeface="Assistant"/>
              <a:buNone/>
              <a:defRPr sz="1200" b="0" i="0" u="none" strike="noStrike" cap="none">
                <a:solidFill>
                  <a:schemeClr val="dk1"/>
                </a:solidFill>
                <a:latin typeface="Assistant"/>
                <a:ea typeface="Assistant"/>
                <a:cs typeface="Assistant"/>
                <a:sym typeface="Assistant"/>
              </a:defRPr>
            </a:lvl5pPr>
            <a:lvl6pPr marL="2743200" marR="0" lvl="5" indent="-304800" algn="ctr" rtl="0">
              <a:lnSpc>
                <a:spcPct val="100000"/>
              </a:lnSpc>
              <a:spcBef>
                <a:spcPts val="0"/>
              </a:spcBef>
              <a:spcAft>
                <a:spcPts val="0"/>
              </a:spcAft>
              <a:buClr>
                <a:schemeClr val="dk1"/>
              </a:buClr>
              <a:buSzPts val="1200"/>
              <a:buFont typeface="Assistant"/>
              <a:buNone/>
              <a:defRPr sz="1200" b="0" i="0" u="none" strike="noStrike" cap="none">
                <a:solidFill>
                  <a:schemeClr val="dk1"/>
                </a:solidFill>
                <a:latin typeface="Assistant"/>
                <a:ea typeface="Assistant"/>
                <a:cs typeface="Assistant"/>
                <a:sym typeface="Assistant"/>
              </a:defRPr>
            </a:lvl6pPr>
            <a:lvl7pPr marL="3200400" marR="0" lvl="6" indent="-304800" algn="ctr" rtl="0">
              <a:lnSpc>
                <a:spcPct val="100000"/>
              </a:lnSpc>
              <a:spcBef>
                <a:spcPts val="0"/>
              </a:spcBef>
              <a:spcAft>
                <a:spcPts val="0"/>
              </a:spcAft>
              <a:buClr>
                <a:schemeClr val="dk1"/>
              </a:buClr>
              <a:buSzPts val="1200"/>
              <a:buFont typeface="Assistant"/>
              <a:buNone/>
              <a:defRPr sz="1200" b="0" i="0" u="none" strike="noStrike" cap="none">
                <a:solidFill>
                  <a:schemeClr val="dk1"/>
                </a:solidFill>
                <a:latin typeface="Assistant"/>
                <a:ea typeface="Assistant"/>
                <a:cs typeface="Assistant"/>
                <a:sym typeface="Assistant"/>
              </a:defRPr>
            </a:lvl7pPr>
            <a:lvl8pPr marL="3657600" marR="0" lvl="7" indent="-304800" algn="ctr" rtl="0">
              <a:lnSpc>
                <a:spcPct val="100000"/>
              </a:lnSpc>
              <a:spcBef>
                <a:spcPts val="0"/>
              </a:spcBef>
              <a:spcAft>
                <a:spcPts val="0"/>
              </a:spcAft>
              <a:buClr>
                <a:schemeClr val="dk1"/>
              </a:buClr>
              <a:buSzPts val="1200"/>
              <a:buFont typeface="Assistant"/>
              <a:buNone/>
              <a:defRPr sz="1200" b="0" i="0" u="none" strike="noStrike" cap="none">
                <a:solidFill>
                  <a:schemeClr val="dk1"/>
                </a:solidFill>
                <a:latin typeface="Assistant"/>
                <a:ea typeface="Assistant"/>
                <a:cs typeface="Assistant"/>
                <a:sym typeface="Assistant"/>
              </a:defRPr>
            </a:lvl8pPr>
            <a:lvl9pPr marL="4114800" marR="0" lvl="8" indent="-304800" algn="ctr" rtl="0">
              <a:lnSpc>
                <a:spcPct val="100000"/>
              </a:lnSpc>
              <a:spcBef>
                <a:spcPts val="0"/>
              </a:spcBef>
              <a:spcAft>
                <a:spcPts val="0"/>
              </a:spcAft>
              <a:buClr>
                <a:schemeClr val="dk1"/>
              </a:buClr>
              <a:buSzPts val="1200"/>
              <a:buFont typeface="Assistant"/>
              <a:buNone/>
              <a:defRPr sz="1200" b="0" i="0" u="none" strike="noStrike" cap="none">
                <a:solidFill>
                  <a:schemeClr val="dk1"/>
                </a:solidFill>
                <a:latin typeface="Assistant"/>
                <a:ea typeface="Assistant"/>
                <a:cs typeface="Assistant"/>
                <a:sym typeface="Assistant"/>
              </a:defRPr>
            </a:lvl9pPr>
          </a:lstStyle>
          <a:p>
            <a:pPr marL="0" lvl="0" indent="0" algn="l" rtl="0">
              <a:spcBef>
                <a:spcPts val="0"/>
              </a:spcBef>
              <a:spcAft>
                <a:spcPts val="0"/>
              </a:spcAft>
              <a:buNone/>
            </a:pPr>
            <a:r>
              <a:rPr lang="en-US" altLang="en-GB" sz="1600"/>
              <a:t>Analysis shows that the state of Uttar Pradesh has the largest land areas for major crops like Rice, Barley, Wheat, and Sugarcane. Due to this they have the highest yield of major crops EXCEPT rice. West Bengal has a slightly higher rice yield than Uttar Pradesh. Given the production capacity of West Bengal and other states, the following recommendations are provided:</a:t>
            </a:r>
            <a:endParaRPr lang="en-US" altLang="en-GB" sz="1600"/>
          </a:p>
        </p:txBody>
      </p:sp>
    </p:spTree>
  </p:cSld>
  <p:clrMapOvr>
    <a:masterClrMapping/>
  </p:clrMapOvr>
</p:sld>
</file>

<file path=ppt/theme/theme1.xml><?xml version="1.0" encoding="utf-8"?>
<a:theme xmlns:a="http://schemas.openxmlformats.org/drawingml/2006/main" name="Lettuce Farming Techniques Meeting by Slidesgo">
  <a:themeElements>
    <a:clrScheme name="Simple Light">
      <a:dk1>
        <a:srgbClr val="322C1F"/>
      </a:dk1>
      <a:lt1>
        <a:srgbClr val="E7DBC3"/>
      </a:lt1>
      <a:dk2>
        <a:srgbClr val="63573D"/>
      </a:dk2>
      <a:lt2>
        <a:srgbClr val="143C0C"/>
      </a:lt2>
      <a:accent1>
        <a:srgbClr val="4A7B24"/>
      </a:accent1>
      <a:accent2>
        <a:srgbClr val="91B359"/>
      </a:accent2>
      <a:accent3>
        <a:srgbClr val="FFFFFF"/>
      </a:accent3>
      <a:accent4>
        <a:srgbClr val="FFFFFF"/>
      </a:accent4>
      <a:accent5>
        <a:srgbClr val="FFFFFF"/>
      </a:accent5>
      <a:accent6>
        <a:srgbClr val="FFFFFF"/>
      </a:accent6>
      <a:hlink>
        <a:srgbClr val="322C1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2378</Words>
  <Application>WPS Presentation</Application>
  <PresentationFormat/>
  <Paragraphs>84</Paragraphs>
  <Slides>8</Slides>
  <Notes>0</Notes>
  <HiddenSlides>0</HiddenSlides>
  <MMClips>0</MMClips>
  <ScaleCrop>false</ScaleCrop>
  <HeadingPairs>
    <vt:vector size="6" baseType="variant">
      <vt:variant>
        <vt:lpstr>已用的字体</vt:lpstr>
      </vt:variant>
      <vt:variant>
        <vt:i4>20</vt:i4>
      </vt:variant>
      <vt:variant>
        <vt:lpstr>主题</vt:lpstr>
      </vt:variant>
      <vt:variant>
        <vt:i4>1</vt:i4>
      </vt:variant>
      <vt:variant>
        <vt:lpstr>幻灯片标题</vt:lpstr>
      </vt:variant>
      <vt:variant>
        <vt:i4>8</vt:i4>
      </vt:variant>
    </vt:vector>
  </HeadingPairs>
  <TitlesOfParts>
    <vt:vector size="29" baseType="lpstr">
      <vt:lpstr>Arial</vt:lpstr>
      <vt:lpstr>SimSun</vt:lpstr>
      <vt:lpstr>Wingdings</vt:lpstr>
      <vt:lpstr>Arial</vt:lpstr>
      <vt:lpstr>Besley</vt:lpstr>
      <vt:lpstr>Assistant</vt:lpstr>
      <vt:lpstr>Calibri</vt:lpstr>
      <vt:lpstr>Nunito Light</vt:lpstr>
      <vt:lpstr>Segoe Print</vt:lpstr>
      <vt:lpstr>PT Sans</vt:lpstr>
      <vt:lpstr>Proxima Nova</vt:lpstr>
      <vt:lpstr>Anaheim</vt:lpstr>
      <vt:lpstr>Microsoft YaHei</vt:lpstr>
      <vt:lpstr>Arial Unicode MS</vt:lpstr>
      <vt:lpstr>Assistant Medium</vt:lpstr>
      <vt:lpstr>Open Sans</vt:lpstr>
      <vt:lpstr>Amatic SC</vt:lpstr>
      <vt:lpstr>Roboto Medium</vt:lpstr>
      <vt:lpstr>MV Boli</vt:lpstr>
      <vt:lpstr>Verdana</vt:lpstr>
      <vt:lpstr>Lettuce Farming Techniques Meeting by Slidesgo</vt:lpstr>
      <vt:lpstr>An Analysis of the Indian Agricultural Industry</vt:lpstr>
      <vt:lpstr>03</vt:lpstr>
      <vt:lpstr>PowerPoint 演示文稿</vt:lpstr>
      <vt:lpstr>Exploratory Data Analysis</vt:lpstr>
      <vt:lpstr>Major Crop-Specific Analysis</vt:lpstr>
      <vt:lpstr>Regional Disparities</vt:lpstr>
      <vt:lpstr>PowerPoint 演示文稿</vt:lpstr>
      <vt:lpstr>Insights &amp; Recommendations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Analysis of the Indian Agricultural Industry</dc:title>
  <dc:creator/>
  <cp:lastModifiedBy>temiloluwa.jokotola</cp:lastModifiedBy>
  <cp:revision>2</cp:revision>
  <dcterms:created xsi:type="dcterms:W3CDTF">2024-03-25T10:18:32Z</dcterms:created>
  <dcterms:modified xsi:type="dcterms:W3CDTF">2024-03-25T10:19:00Z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4863F788A8254D189BEB260DBEEF9B70_13</vt:lpwstr>
  </property>
  <property fmtid="{D5CDD505-2E9C-101B-9397-08002B2CF9AE}" pid="3" name="KSOProductBuildVer">
    <vt:lpwstr>1033-12.2.0.13489</vt:lpwstr>
  </property>
</Properties>
</file>